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1" r:id="rId4"/>
    <p:sldMasterId id="2147484054" r:id="rId5"/>
  </p:sldMasterIdLst>
  <p:notesMasterIdLst>
    <p:notesMasterId r:id="rId20"/>
  </p:notesMasterIdLst>
  <p:handoutMasterIdLst>
    <p:handoutMasterId r:id="rId21"/>
  </p:handoutMasterIdLst>
  <p:sldIdLst>
    <p:sldId id="434" r:id="rId6"/>
    <p:sldId id="10454" r:id="rId7"/>
    <p:sldId id="10452" r:id="rId8"/>
    <p:sldId id="10457" r:id="rId9"/>
    <p:sldId id="10459" r:id="rId10"/>
    <p:sldId id="10460" r:id="rId11"/>
    <p:sldId id="10462" r:id="rId12"/>
    <p:sldId id="10463" r:id="rId13"/>
    <p:sldId id="10466" r:id="rId14"/>
    <p:sldId id="10469" r:id="rId15"/>
    <p:sldId id="10467" r:id="rId16"/>
    <p:sldId id="10471" r:id="rId17"/>
    <p:sldId id="10465" r:id="rId18"/>
    <p:sldId id="10470" r:id="rId19"/>
  </p:sldIdLst>
  <p:sldSz cx="12192000" cy="6858000"/>
  <p:notesSz cx="6797675" cy="9926638"/>
  <p:custDataLst>
    <p:tags r:id="rId2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40" userDrawn="1">
          <p15:clr>
            <a:srgbClr val="A4A3A4"/>
          </p15:clr>
        </p15:guide>
        <p15:guide id="14" pos="5609" userDrawn="1">
          <p15:clr>
            <a:srgbClr val="A4A3A4"/>
          </p15:clr>
        </p15:guide>
        <p15:guide id="19" pos="4974" userDrawn="1">
          <p15:clr>
            <a:srgbClr val="A4A3A4"/>
          </p15:clr>
        </p15:guide>
        <p15:guide id="20" pos="26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37B"/>
    <a:srgbClr val="FF6327"/>
    <a:srgbClr val="CB2980"/>
    <a:srgbClr val="95E616"/>
    <a:srgbClr val="FF304C"/>
    <a:srgbClr val="860864"/>
    <a:srgbClr val="69AFD3"/>
    <a:srgbClr val="0F999C"/>
    <a:srgbClr val="C8FF1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30A9A-4FE5-854E-80BE-018F34DE2B7A}" v="395" dt="2019-09-18T15:01:12.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15" autoAdjust="0"/>
    <p:restoredTop sz="96215" autoAdjust="0"/>
  </p:normalViewPr>
  <p:slideViewPr>
    <p:cSldViewPr>
      <p:cViewPr varScale="1">
        <p:scale>
          <a:sx n="127" d="100"/>
          <a:sy n="127" d="100"/>
        </p:scale>
        <p:origin x="384" y="184"/>
      </p:cViewPr>
      <p:guideLst>
        <p:guide orient="horz" pos="2840"/>
        <p:guide pos="5609"/>
        <p:guide pos="4974"/>
        <p:guide pos="2661"/>
      </p:guideLst>
    </p:cSldViewPr>
  </p:slideViewPr>
  <p:outlineViewPr>
    <p:cViewPr>
      <p:scale>
        <a:sx n="33" d="100"/>
        <a:sy n="33" d="100"/>
      </p:scale>
      <p:origin x="0" y="-75852"/>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9" d="100"/>
          <a:sy n="89" d="100"/>
        </p:scale>
        <p:origin x="44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AS, Clélia" userId="41d2b710-f55b-4172-8d01-2d6a72b6105e" providerId="ADAL" clId="{E5730A9A-4FE5-854E-80BE-018F34DE2B7A}"/>
    <pc:docChg chg="undo custSel addSld delSld modSld sldOrd">
      <pc:chgData name="COLAS, Clélia" userId="41d2b710-f55b-4172-8d01-2d6a72b6105e" providerId="ADAL" clId="{E5730A9A-4FE5-854E-80BE-018F34DE2B7A}" dt="2019-09-18T15:14:26.263" v="2467" actId="20577"/>
      <pc:docMkLst>
        <pc:docMk/>
      </pc:docMkLst>
      <pc:sldChg chg="modSp">
        <pc:chgData name="COLAS, Clélia" userId="41d2b710-f55b-4172-8d01-2d6a72b6105e" providerId="ADAL" clId="{E5730A9A-4FE5-854E-80BE-018F34DE2B7A}" dt="2019-09-18T08:23:02.833" v="175" actId="20577"/>
        <pc:sldMkLst>
          <pc:docMk/>
          <pc:sldMk cId="2566213706" sldId="434"/>
        </pc:sldMkLst>
        <pc:spChg chg="mod">
          <ac:chgData name="COLAS, Clélia" userId="41d2b710-f55b-4172-8d01-2d6a72b6105e" providerId="ADAL" clId="{E5730A9A-4FE5-854E-80BE-018F34DE2B7A}" dt="2019-09-18T08:23:02.833" v="175" actId="20577"/>
          <ac:spMkLst>
            <pc:docMk/>
            <pc:sldMk cId="2566213706" sldId="434"/>
            <ac:spMk id="3" creationId="{2EB20E5E-409C-485A-947A-0C8AE3CDA6C8}"/>
          </ac:spMkLst>
        </pc:spChg>
        <pc:spChg chg="mod">
          <ac:chgData name="COLAS, Clélia" userId="41d2b710-f55b-4172-8d01-2d6a72b6105e" providerId="ADAL" clId="{E5730A9A-4FE5-854E-80BE-018F34DE2B7A}" dt="2019-09-18T08:22:41.706" v="147" actId="20577"/>
          <ac:spMkLst>
            <pc:docMk/>
            <pc:sldMk cId="2566213706" sldId="434"/>
            <ac:spMk id="11" creationId="{427390A8-A4D3-47D3-9AA9-051E0367D6CD}"/>
          </ac:spMkLst>
        </pc:spChg>
      </pc:sldChg>
      <pc:sldChg chg="ord">
        <pc:chgData name="COLAS, Clélia" userId="41d2b710-f55b-4172-8d01-2d6a72b6105e" providerId="ADAL" clId="{E5730A9A-4FE5-854E-80BE-018F34DE2B7A}" dt="2019-09-16T16:44:36.716" v="142"/>
        <pc:sldMkLst>
          <pc:docMk/>
          <pc:sldMk cId="2304235615" sldId="10452"/>
        </pc:sldMkLst>
      </pc:sldChg>
      <pc:sldChg chg="addSp delSp modSp">
        <pc:chgData name="COLAS, Clélia" userId="41d2b710-f55b-4172-8d01-2d6a72b6105e" providerId="ADAL" clId="{E5730A9A-4FE5-854E-80BE-018F34DE2B7A}" dt="2019-09-18T15:14:26.263" v="2467" actId="20577"/>
        <pc:sldMkLst>
          <pc:docMk/>
          <pc:sldMk cId="4014137023" sldId="10454"/>
        </pc:sldMkLst>
        <pc:spChg chg="mod">
          <ac:chgData name="COLAS, Clélia" userId="41d2b710-f55b-4172-8d01-2d6a72b6105e" providerId="ADAL" clId="{E5730A9A-4FE5-854E-80BE-018F34DE2B7A}" dt="2019-09-18T15:14:26.263" v="2467" actId="20577"/>
          <ac:spMkLst>
            <pc:docMk/>
            <pc:sldMk cId="4014137023" sldId="10454"/>
            <ac:spMk id="24" creationId="{76A93E7C-9793-B449-BA5B-4775EAC72AC8}"/>
          </ac:spMkLst>
        </pc:spChg>
        <pc:spChg chg="del mod">
          <ac:chgData name="COLAS, Clélia" userId="41d2b710-f55b-4172-8d01-2d6a72b6105e" providerId="ADAL" clId="{E5730A9A-4FE5-854E-80BE-018F34DE2B7A}" dt="2019-09-12T15:27:26.351" v="110" actId="478"/>
          <ac:spMkLst>
            <pc:docMk/>
            <pc:sldMk cId="4014137023" sldId="10454"/>
            <ac:spMk id="25" creationId="{CEE06255-2037-B845-867B-421D61EF9673}"/>
          </ac:spMkLst>
        </pc:spChg>
        <pc:picChg chg="add del mod">
          <ac:chgData name="COLAS, Clélia" userId="41d2b710-f55b-4172-8d01-2d6a72b6105e" providerId="ADAL" clId="{E5730A9A-4FE5-854E-80BE-018F34DE2B7A}" dt="2019-09-12T15:28:38.819" v="111" actId="478"/>
          <ac:picMkLst>
            <pc:docMk/>
            <pc:sldMk cId="4014137023" sldId="10454"/>
            <ac:picMk id="2" creationId="{00D03383-668B-1149-8132-8821604FAC8A}"/>
          </ac:picMkLst>
        </pc:picChg>
        <pc:picChg chg="add mod">
          <ac:chgData name="COLAS, Clélia" userId="41d2b710-f55b-4172-8d01-2d6a72b6105e" providerId="ADAL" clId="{E5730A9A-4FE5-854E-80BE-018F34DE2B7A}" dt="2019-09-18T08:23:16.535" v="176" actId="1076"/>
          <ac:picMkLst>
            <pc:docMk/>
            <pc:sldMk cId="4014137023" sldId="10454"/>
            <ac:picMk id="3" creationId="{1657838A-E4C9-8940-A3E6-934F6B18199F}"/>
          </ac:picMkLst>
        </pc:picChg>
      </pc:sldChg>
      <pc:sldChg chg="delSp modSp">
        <pc:chgData name="COLAS, Clélia" userId="41d2b710-f55b-4172-8d01-2d6a72b6105e" providerId="ADAL" clId="{E5730A9A-4FE5-854E-80BE-018F34DE2B7A}" dt="2019-09-11T16:11:48.802" v="105" actId="20577"/>
        <pc:sldMkLst>
          <pc:docMk/>
          <pc:sldMk cId="416018394" sldId="10457"/>
        </pc:sldMkLst>
        <pc:spChg chg="mod">
          <ac:chgData name="COLAS, Clélia" userId="41d2b710-f55b-4172-8d01-2d6a72b6105e" providerId="ADAL" clId="{E5730A9A-4FE5-854E-80BE-018F34DE2B7A}" dt="2019-09-11T15:08:00.813" v="25" actId="207"/>
          <ac:spMkLst>
            <pc:docMk/>
            <pc:sldMk cId="416018394" sldId="10457"/>
            <ac:spMk id="15" creationId="{F0100D62-A719-024A-B16F-7EE366186663}"/>
          </ac:spMkLst>
        </pc:spChg>
        <pc:spChg chg="mod">
          <ac:chgData name="COLAS, Clélia" userId="41d2b710-f55b-4172-8d01-2d6a72b6105e" providerId="ADAL" clId="{E5730A9A-4FE5-854E-80BE-018F34DE2B7A}" dt="2019-09-11T15:08:06.287" v="26" actId="207"/>
          <ac:spMkLst>
            <pc:docMk/>
            <pc:sldMk cId="416018394" sldId="10457"/>
            <ac:spMk id="17" creationId="{26170D3B-964F-4043-BDEF-E7A8DF260CF1}"/>
          </ac:spMkLst>
        </pc:spChg>
        <pc:spChg chg="del">
          <ac:chgData name="COLAS, Clélia" userId="41d2b710-f55b-4172-8d01-2d6a72b6105e" providerId="ADAL" clId="{E5730A9A-4FE5-854E-80BE-018F34DE2B7A}" dt="2019-09-11T15:09:31.590" v="32" actId="478"/>
          <ac:spMkLst>
            <pc:docMk/>
            <pc:sldMk cId="416018394" sldId="10457"/>
            <ac:spMk id="19" creationId="{076FF17B-16DA-5643-AF12-83D0399343FE}"/>
          </ac:spMkLst>
        </pc:spChg>
        <pc:spChg chg="mod">
          <ac:chgData name="COLAS, Clélia" userId="41d2b710-f55b-4172-8d01-2d6a72b6105e" providerId="ADAL" clId="{E5730A9A-4FE5-854E-80BE-018F34DE2B7A}" dt="2019-09-11T15:08:09.682" v="27" actId="207"/>
          <ac:spMkLst>
            <pc:docMk/>
            <pc:sldMk cId="416018394" sldId="10457"/>
            <ac:spMk id="31" creationId="{0590E4EF-379C-284E-B034-5ACC35C59A93}"/>
          </ac:spMkLst>
        </pc:spChg>
        <pc:spChg chg="mod">
          <ac:chgData name="COLAS, Clélia" userId="41d2b710-f55b-4172-8d01-2d6a72b6105e" providerId="ADAL" clId="{E5730A9A-4FE5-854E-80BE-018F34DE2B7A}" dt="2019-09-11T16:11:25.938" v="103" actId="20577"/>
          <ac:spMkLst>
            <pc:docMk/>
            <pc:sldMk cId="416018394" sldId="10457"/>
            <ac:spMk id="37" creationId="{B611F588-F6AB-1F4A-B4B0-18896626E056}"/>
          </ac:spMkLst>
        </pc:spChg>
        <pc:spChg chg="mod">
          <ac:chgData name="COLAS, Clélia" userId="41d2b710-f55b-4172-8d01-2d6a72b6105e" providerId="ADAL" clId="{E5730A9A-4FE5-854E-80BE-018F34DE2B7A}" dt="2019-09-11T16:11:48.802" v="105" actId="20577"/>
          <ac:spMkLst>
            <pc:docMk/>
            <pc:sldMk cId="416018394" sldId="10457"/>
            <ac:spMk id="38" creationId="{BA9CB14E-83B5-B641-AFD2-B3F45F0BD124}"/>
          </ac:spMkLst>
        </pc:spChg>
        <pc:picChg chg="del">
          <ac:chgData name="COLAS, Clélia" userId="41d2b710-f55b-4172-8d01-2d6a72b6105e" providerId="ADAL" clId="{E5730A9A-4FE5-854E-80BE-018F34DE2B7A}" dt="2019-09-11T15:01:38.815" v="3" actId="478"/>
          <ac:picMkLst>
            <pc:docMk/>
            <pc:sldMk cId="416018394" sldId="10457"/>
            <ac:picMk id="4" creationId="{787A52D0-BF31-C648-BF1F-46802687947D}"/>
          </ac:picMkLst>
        </pc:picChg>
        <pc:picChg chg="del">
          <ac:chgData name="COLAS, Clélia" userId="41d2b710-f55b-4172-8d01-2d6a72b6105e" providerId="ADAL" clId="{E5730A9A-4FE5-854E-80BE-018F34DE2B7A}" dt="2019-09-11T15:01:33.498" v="0" actId="478"/>
          <ac:picMkLst>
            <pc:docMk/>
            <pc:sldMk cId="416018394" sldId="10457"/>
            <ac:picMk id="10" creationId="{18014BCC-6BD0-B049-B00C-3DFE7CFA424E}"/>
          </ac:picMkLst>
        </pc:picChg>
        <pc:picChg chg="del">
          <ac:chgData name="COLAS, Clélia" userId="41d2b710-f55b-4172-8d01-2d6a72b6105e" providerId="ADAL" clId="{E5730A9A-4FE5-854E-80BE-018F34DE2B7A}" dt="2019-09-11T15:01:35.007" v="1" actId="478"/>
          <ac:picMkLst>
            <pc:docMk/>
            <pc:sldMk cId="416018394" sldId="10457"/>
            <ac:picMk id="12" creationId="{D38D966D-B66C-4041-B46C-2EDF7EE725AA}"/>
          </ac:picMkLst>
        </pc:picChg>
        <pc:picChg chg="del">
          <ac:chgData name="COLAS, Clélia" userId="41d2b710-f55b-4172-8d01-2d6a72b6105e" providerId="ADAL" clId="{E5730A9A-4FE5-854E-80BE-018F34DE2B7A}" dt="2019-09-11T15:01:36.902" v="2" actId="478"/>
          <ac:picMkLst>
            <pc:docMk/>
            <pc:sldMk cId="416018394" sldId="10457"/>
            <ac:picMk id="14" creationId="{2DBE94C3-8349-DF44-9B02-7776071DAB8D}"/>
          </ac:picMkLst>
        </pc:picChg>
      </pc:sldChg>
      <pc:sldChg chg="del">
        <pc:chgData name="COLAS, Clélia" userId="41d2b710-f55b-4172-8d01-2d6a72b6105e" providerId="ADAL" clId="{E5730A9A-4FE5-854E-80BE-018F34DE2B7A}" dt="2019-09-18T09:34:31.918" v="189" actId="2696"/>
        <pc:sldMkLst>
          <pc:docMk/>
          <pc:sldMk cId="136917835" sldId="10458"/>
        </pc:sldMkLst>
      </pc:sldChg>
      <pc:sldChg chg="modSp">
        <pc:chgData name="COLAS, Clélia" userId="41d2b710-f55b-4172-8d01-2d6a72b6105e" providerId="ADAL" clId="{E5730A9A-4FE5-854E-80BE-018F34DE2B7A}" dt="2019-09-18T09:27:06.074" v="179" actId="1076"/>
        <pc:sldMkLst>
          <pc:docMk/>
          <pc:sldMk cId="2872453358" sldId="10459"/>
        </pc:sldMkLst>
        <pc:picChg chg="mod">
          <ac:chgData name="COLAS, Clélia" userId="41d2b710-f55b-4172-8d01-2d6a72b6105e" providerId="ADAL" clId="{E5730A9A-4FE5-854E-80BE-018F34DE2B7A}" dt="2019-09-18T09:27:06.074" v="179" actId="1076"/>
          <ac:picMkLst>
            <pc:docMk/>
            <pc:sldMk cId="2872453358" sldId="10459"/>
            <ac:picMk id="30" creationId="{DEF0673F-E181-7C4F-A14F-B6EA0D46C21C}"/>
          </ac:picMkLst>
        </pc:picChg>
      </pc:sldChg>
      <pc:sldChg chg="addSp delSp modSp">
        <pc:chgData name="COLAS, Clélia" userId="41d2b710-f55b-4172-8d01-2d6a72b6105e" providerId="ADAL" clId="{E5730A9A-4FE5-854E-80BE-018F34DE2B7A}" dt="2019-09-18T09:27:31.906" v="185" actId="1076"/>
        <pc:sldMkLst>
          <pc:docMk/>
          <pc:sldMk cId="1503061594" sldId="10460"/>
        </pc:sldMkLst>
        <pc:picChg chg="del">
          <ac:chgData name="COLAS, Clélia" userId="41d2b710-f55b-4172-8d01-2d6a72b6105e" providerId="ADAL" clId="{E5730A9A-4FE5-854E-80BE-018F34DE2B7A}" dt="2019-09-18T09:27:21.774" v="183" actId="478"/>
          <ac:picMkLst>
            <pc:docMk/>
            <pc:sldMk cId="1503061594" sldId="10460"/>
            <ac:picMk id="43" creationId="{1E401261-8F41-DB4D-BE3C-01A29DD46785}"/>
          </ac:picMkLst>
        </pc:picChg>
        <pc:picChg chg="add del mod">
          <ac:chgData name="COLAS, Clélia" userId="41d2b710-f55b-4172-8d01-2d6a72b6105e" providerId="ADAL" clId="{E5730A9A-4FE5-854E-80BE-018F34DE2B7A}" dt="2019-09-18T09:27:31.906" v="185" actId="1076"/>
          <ac:picMkLst>
            <pc:docMk/>
            <pc:sldMk cId="1503061594" sldId="10460"/>
            <ac:picMk id="50" creationId="{407BEB6D-EDEA-4145-AC91-2B671BA2C128}"/>
          </ac:picMkLst>
        </pc:picChg>
      </pc:sldChg>
      <pc:sldChg chg="modSp add del modTransition">
        <pc:chgData name="COLAS, Clélia" userId="41d2b710-f55b-4172-8d01-2d6a72b6105e" providerId="ADAL" clId="{E5730A9A-4FE5-854E-80BE-018F34DE2B7A}" dt="2019-09-18T14:48:05.214" v="2186" actId="2696"/>
        <pc:sldMkLst>
          <pc:docMk/>
          <pc:sldMk cId="2077005378" sldId="10461"/>
        </pc:sldMkLst>
        <pc:picChg chg="mod">
          <ac:chgData name="COLAS, Clélia" userId="41d2b710-f55b-4172-8d01-2d6a72b6105e" providerId="ADAL" clId="{E5730A9A-4FE5-854E-80BE-018F34DE2B7A}" dt="2019-09-18T09:41:29.965" v="191" actId="166"/>
          <ac:picMkLst>
            <pc:docMk/>
            <pc:sldMk cId="2077005378" sldId="10461"/>
            <ac:picMk id="12" creationId="{3421EB7C-2676-DC4A-9DA9-D33E613A654E}"/>
          </ac:picMkLst>
        </pc:picChg>
        <pc:picChg chg="mod">
          <ac:chgData name="COLAS, Clélia" userId="41d2b710-f55b-4172-8d01-2d6a72b6105e" providerId="ADAL" clId="{E5730A9A-4FE5-854E-80BE-018F34DE2B7A}" dt="2019-09-18T09:41:24.050" v="190" actId="166"/>
          <ac:picMkLst>
            <pc:docMk/>
            <pc:sldMk cId="2077005378" sldId="10461"/>
            <ac:picMk id="24" creationId="{E668EDC3-D6A0-224D-BD2A-356AE984D7F2}"/>
          </ac:picMkLst>
        </pc:picChg>
        <pc:picChg chg="mod">
          <ac:chgData name="COLAS, Clélia" userId="41d2b710-f55b-4172-8d01-2d6a72b6105e" providerId="ADAL" clId="{E5730A9A-4FE5-854E-80BE-018F34DE2B7A}" dt="2019-09-18T09:41:34.686" v="192" actId="166"/>
          <ac:picMkLst>
            <pc:docMk/>
            <pc:sldMk cId="2077005378" sldId="10461"/>
            <ac:picMk id="36" creationId="{2FB49611-919B-8C4C-B15E-492CAFD77FBD}"/>
          </ac:picMkLst>
        </pc:picChg>
      </pc:sldChg>
      <pc:sldChg chg="addSp delSp modSp">
        <pc:chgData name="COLAS, Clélia" userId="41d2b710-f55b-4172-8d01-2d6a72b6105e" providerId="ADAL" clId="{E5730A9A-4FE5-854E-80BE-018F34DE2B7A}" dt="2019-09-18T14:34:06.182" v="2066" actId="1076"/>
        <pc:sldMkLst>
          <pc:docMk/>
          <pc:sldMk cId="827933438" sldId="10463"/>
        </pc:sldMkLst>
        <pc:spChg chg="del mod">
          <ac:chgData name="COLAS, Clélia" userId="41d2b710-f55b-4172-8d01-2d6a72b6105e" providerId="ADAL" clId="{E5730A9A-4FE5-854E-80BE-018F34DE2B7A}" dt="2019-09-18T14:28:46.892" v="1992" actId="478"/>
          <ac:spMkLst>
            <pc:docMk/>
            <pc:sldMk cId="827933438" sldId="10463"/>
            <ac:spMk id="3" creationId="{00288B93-9D26-4749-B93B-697772013EB4}"/>
          </ac:spMkLst>
        </pc:spChg>
        <pc:spChg chg="del">
          <ac:chgData name="COLAS, Clélia" userId="41d2b710-f55b-4172-8d01-2d6a72b6105e" providerId="ADAL" clId="{E5730A9A-4FE5-854E-80BE-018F34DE2B7A}" dt="2019-09-18T14:28:50.345" v="1994" actId="478"/>
          <ac:spMkLst>
            <pc:docMk/>
            <pc:sldMk cId="827933438" sldId="10463"/>
            <ac:spMk id="5" creationId="{8D65304E-4B53-2B4F-BA7D-7B3F8716A4CF}"/>
          </ac:spMkLst>
        </pc:spChg>
        <pc:spChg chg="mod">
          <ac:chgData name="COLAS, Clélia" userId="41d2b710-f55b-4172-8d01-2d6a72b6105e" providerId="ADAL" clId="{E5730A9A-4FE5-854E-80BE-018F34DE2B7A}" dt="2019-09-18T14:30:13.306" v="2039" actId="1076"/>
          <ac:spMkLst>
            <pc:docMk/>
            <pc:sldMk cId="827933438" sldId="10463"/>
            <ac:spMk id="7" creationId="{CE9A21EC-44FA-E649-8F2F-9EC358401F6F}"/>
          </ac:spMkLst>
        </pc:spChg>
        <pc:spChg chg="mod">
          <ac:chgData name="COLAS, Clélia" userId="41d2b710-f55b-4172-8d01-2d6a72b6105e" providerId="ADAL" clId="{E5730A9A-4FE5-854E-80BE-018F34DE2B7A}" dt="2019-09-18T14:34:06.182" v="2066" actId="1076"/>
          <ac:spMkLst>
            <pc:docMk/>
            <pc:sldMk cId="827933438" sldId="10463"/>
            <ac:spMk id="9" creationId="{B5BD04D1-8246-3245-A48B-F38B1F21595C}"/>
          </ac:spMkLst>
        </pc:spChg>
        <pc:spChg chg="del mod">
          <ac:chgData name="COLAS, Clélia" userId="41d2b710-f55b-4172-8d01-2d6a72b6105e" providerId="ADAL" clId="{E5730A9A-4FE5-854E-80BE-018F34DE2B7A}" dt="2019-09-18T13:55:25.475" v="1658" actId="478"/>
          <ac:spMkLst>
            <pc:docMk/>
            <pc:sldMk cId="827933438" sldId="10463"/>
            <ac:spMk id="10" creationId="{00EC4CEC-4B85-9D47-858D-C328EBD1983D}"/>
          </ac:spMkLst>
        </pc:spChg>
        <pc:spChg chg="add del mod">
          <ac:chgData name="COLAS, Clélia" userId="41d2b710-f55b-4172-8d01-2d6a72b6105e" providerId="ADAL" clId="{E5730A9A-4FE5-854E-80BE-018F34DE2B7A}" dt="2019-09-18T14:32:59.854" v="2060" actId="478"/>
          <ac:spMkLst>
            <pc:docMk/>
            <pc:sldMk cId="827933438" sldId="10463"/>
            <ac:spMk id="11" creationId="{E74E4AA9-AC5C-E74E-B76C-E1507F7524A4}"/>
          </ac:spMkLst>
        </pc:spChg>
        <pc:spChg chg="add mod">
          <ac:chgData name="COLAS, Clélia" userId="41d2b710-f55b-4172-8d01-2d6a72b6105e" providerId="ADAL" clId="{E5730A9A-4FE5-854E-80BE-018F34DE2B7A}" dt="2019-09-18T14:33:27.357" v="2063" actId="1076"/>
          <ac:spMkLst>
            <pc:docMk/>
            <pc:sldMk cId="827933438" sldId="10463"/>
            <ac:spMk id="12" creationId="{6E204AB8-50A5-E346-B50B-DFE73B611A45}"/>
          </ac:spMkLst>
        </pc:spChg>
        <pc:picChg chg="del">
          <ac:chgData name="COLAS, Clélia" userId="41d2b710-f55b-4172-8d01-2d6a72b6105e" providerId="ADAL" clId="{E5730A9A-4FE5-854E-80BE-018F34DE2B7A}" dt="2019-09-18T14:28:48.309" v="1993" actId="478"/>
          <ac:picMkLst>
            <pc:docMk/>
            <pc:sldMk cId="827933438" sldId="10463"/>
            <ac:picMk id="4" creationId="{4996A842-1572-DF4A-BA40-46E5F435AE5B}"/>
          </ac:picMkLst>
        </pc:picChg>
        <pc:picChg chg="del">
          <ac:chgData name="COLAS, Clélia" userId="41d2b710-f55b-4172-8d01-2d6a72b6105e" providerId="ADAL" clId="{E5730A9A-4FE5-854E-80BE-018F34DE2B7A}" dt="2019-09-18T14:28:51.962" v="1995" actId="478"/>
          <ac:picMkLst>
            <pc:docMk/>
            <pc:sldMk cId="827933438" sldId="10463"/>
            <ac:picMk id="6" creationId="{73493A04-846E-1D4D-B9E9-51BE048F60EF}"/>
          </ac:picMkLst>
        </pc:picChg>
        <pc:picChg chg="mod">
          <ac:chgData name="COLAS, Clélia" userId="41d2b710-f55b-4172-8d01-2d6a72b6105e" providerId="ADAL" clId="{E5730A9A-4FE5-854E-80BE-018F34DE2B7A}" dt="2019-09-18T14:29:11.678" v="2033" actId="207"/>
          <ac:picMkLst>
            <pc:docMk/>
            <pc:sldMk cId="827933438" sldId="10463"/>
            <ac:picMk id="8" creationId="{BA3BA8A7-D7FC-EB47-9E99-DB0F3E2A3E13}"/>
          </ac:picMkLst>
        </pc:picChg>
      </pc:sldChg>
      <pc:sldChg chg="del">
        <pc:chgData name="COLAS, Clélia" userId="41d2b710-f55b-4172-8d01-2d6a72b6105e" providerId="ADAL" clId="{E5730A9A-4FE5-854E-80BE-018F34DE2B7A}" dt="2019-09-18T15:01:15.398" v="2452" actId="2696"/>
        <pc:sldMkLst>
          <pc:docMk/>
          <pc:sldMk cId="149311358" sldId="10464"/>
        </pc:sldMkLst>
      </pc:sldChg>
      <pc:sldChg chg="addSp delSp modSp ord">
        <pc:chgData name="COLAS, Clélia" userId="41d2b710-f55b-4172-8d01-2d6a72b6105e" providerId="ADAL" clId="{E5730A9A-4FE5-854E-80BE-018F34DE2B7A}" dt="2019-09-18T14:58:03.413" v="2330"/>
        <pc:sldMkLst>
          <pc:docMk/>
          <pc:sldMk cId="975244193" sldId="10465"/>
        </pc:sldMkLst>
        <pc:spChg chg="mod">
          <ac:chgData name="COLAS, Clélia" userId="41d2b710-f55b-4172-8d01-2d6a72b6105e" providerId="ADAL" clId="{E5730A9A-4FE5-854E-80BE-018F34DE2B7A}" dt="2019-09-11T15:10:55.126" v="43" actId="14100"/>
          <ac:spMkLst>
            <pc:docMk/>
            <pc:sldMk cId="975244193" sldId="10465"/>
            <ac:spMk id="15" creationId="{F0100D62-A719-024A-B16F-7EE366186663}"/>
          </ac:spMkLst>
        </pc:spChg>
        <pc:spChg chg="mod">
          <ac:chgData name="COLAS, Clélia" userId="41d2b710-f55b-4172-8d01-2d6a72b6105e" providerId="ADAL" clId="{E5730A9A-4FE5-854E-80BE-018F34DE2B7A}" dt="2019-09-11T15:07:12.817" v="20" actId="207"/>
          <ac:spMkLst>
            <pc:docMk/>
            <pc:sldMk cId="975244193" sldId="10465"/>
            <ac:spMk id="17" creationId="{26170D3B-964F-4043-BDEF-E7A8DF260CF1}"/>
          </ac:spMkLst>
        </pc:spChg>
        <pc:spChg chg="mod">
          <ac:chgData name="COLAS, Clélia" userId="41d2b710-f55b-4172-8d01-2d6a72b6105e" providerId="ADAL" clId="{E5730A9A-4FE5-854E-80BE-018F34DE2B7A}" dt="2019-09-11T15:09:08.890" v="31" actId="12"/>
          <ac:spMkLst>
            <pc:docMk/>
            <pc:sldMk cId="975244193" sldId="10465"/>
            <ac:spMk id="19" creationId="{C1162DE2-5BF3-9D41-9F19-9280CDAE94A6}"/>
          </ac:spMkLst>
        </pc:spChg>
        <pc:spChg chg="mod">
          <ac:chgData name="COLAS, Clélia" userId="41d2b710-f55b-4172-8d01-2d6a72b6105e" providerId="ADAL" clId="{E5730A9A-4FE5-854E-80BE-018F34DE2B7A}" dt="2019-09-11T15:10:49.351" v="41" actId="207"/>
          <ac:spMkLst>
            <pc:docMk/>
            <pc:sldMk cId="975244193" sldId="10465"/>
            <ac:spMk id="20" creationId="{9A929973-9400-F345-9F87-30EF17102B5E}"/>
          </ac:spMkLst>
        </pc:spChg>
        <pc:spChg chg="mod">
          <ac:chgData name="COLAS, Clélia" userId="41d2b710-f55b-4172-8d01-2d6a72b6105e" providerId="ADAL" clId="{E5730A9A-4FE5-854E-80BE-018F34DE2B7A}" dt="2019-09-11T15:09:08.890" v="31" actId="12"/>
          <ac:spMkLst>
            <pc:docMk/>
            <pc:sldMk cId="975244193" sldId="10465"/>
            <ac:spMk id="21" creationId="{2C4861E3-735A-CE46-B316-FB9C6145D4C3}"/>
          </ac:spMkLst>
        </pc:spChg>
        <pc:spChg chg="del">
          <ac:chgData name="COLAS, Clélia" userId="41d2b710-f55b-4172-8d01-2d6a72b6105e" providerId="ADAL" clId="{E5730A9A-4FE5-854E-80BE-018F34DE2B7A}" dt="2019-09-11T15:06:52.364" v="18" actId="478"/>
          <ac:spMkLst>
            <pc:docMk/>
            <pc:sldMk cId="975244193" sldId="10465"/>
            <ac:spMk id="22" creationId="{53500C6A-4254-2E40-8B8A-57D2B638E250}"/>
          </ac:spMkLst>
        </pc:spChg>
        <pc:spChg chg="mod">
          <ac:chgData name="COLAS, Clélia" userId="41d2b710-f55b-4172-8d01-2d6a72b6105e" providerId="ADAL" clId="{E5730A9A-4FE5-854E-80BE-018F34DE2B7A}" dt="2019-09-11T15:07:40.053" v="23" actId="207"/>
          <ac:spMkLst>
            <pc:docMk/>
            <pc:sldMk cId="975244193" sldId="10465"/>
            <ac:spMk id="31" creationId="{0590E4EF-379C-284E-B034-5ACC35C59A93}"/>
          </ac:spMkLst>
        </pc:spChg>
        <pc:spChg chg="mod">
          <ac:chgData name="COLAS, Clélia" userId="41d2b710-f55b-4172-8d01-2d6a72b6105e" providerId="ADAL" clId="{E5730A9A-4FE5-854E-80BE-018F34DE2B7A}" dt="2019-09-11T15:10:49.351" v="41" actId="207"/>
          <ac:spMkLst>
            <pc:docMk/>
            <pc:sldMk cId="975244193" sldId="10465"/>
            <ac:spMk id="34" creationId="{8951D0D2-6B97-EB47-BDA9-DF4D098037E8}"/>
          </ac:spMkLst>
        </pc:spChg>
        <pc:spChg chg="mod">
          <ac:chgData name="COLAS, Clélia" userId="41d2b710-f55b-4172-8d01-2d6a72b6105e" providerId="ADAL" clId="{E5730A9A-4FE5-854E-80BE-018F34DE2B7A}" dt="2019-09-11T15:09:08.890" v="31" actId="12"/>
          <ac:spMkLst>
            <pc:docMk/>
            <pc:sldMk cId="975244193" sldId="10465"/>
            <ac:spMk id="38" creationId="{BA9CB14E-83B5-B641-AFD2-B3F45F0BD124}"/>
          </ac:spMkLst>
        </pc:spChg>
        <pc:picChg chg="del">
          <ac:chgData name="COLAS, Clélia" userId="41d2b710-f55b-4172-8d01-2d6a72b6105e" providerId="ADAL" clId="{E5730A9A-4FE5-854E-80BE-018F34DE2B7A}" dt="2019-09-11T15:06:20.724" v="15" actId="478"/>
          <ac:picMkLst>
            <pc:docMk/>
            <pc:sldMk cId="975244193" sldId="10465"/>
            <ac:picMk id="4" creationId="{787A52D0-BF31-C648-BF1F-46802687947D}"/>
          </ac:picMkLst>
        </pc:picChg>
        <pc:picChg chg="add mod">
          <ac:chgData name="COLAS, Clélia" userId="41d2b710-f55b-4172-8d01-2d6a72b6105e" providerId="ADAL" clId="{E5730A9A-4FE5-854E-80BE-018F34DE2B7A}" dt="2019-09-11T15:08:51.087" v="30" actId="1076"/>
          <ac:picMkLst>
            <pc:docMk/>
            <pc:sldMk cId="975244193" sldId="10465"/>
            <ac:picMk id="5" creationId="{A647A35B-EC03-9844-8DCF-9864EB0BCA57}"/>
          </ac:picMkLst>
        </pc:picChg>
        <pc:picChg chg="add del mod">
          <ac:chgData name="COLAS, Clélia" userId="41d2b710-f55b-4172-8d01-2d6a72b6105e" providerId="ADAL" clId="{E5730A9A-4FE5-854E-80BE-018F34DE2B7A}" dt="2019-09-11T15:05:55.453" v="12" actId="478"/>
          <ac:picMkLst>
            <pc:docMk/>
            <pc:sldMk cId="975244193" sldId="10465"/>
            <ac:picMk id="7" creationId="{F5E86DE8-0E63-6043-8B7A-B01F0D206C5C}"/>
          </ac:picMkLst>
        </pc:picChg>
        <pc:picChg chg="add mod">
          <ac:chgData name="COLAS, Clélia" userId="41d2b710-f55b-4172-8d01-2d6a72b6105e" providerId="ADAL" clId="{E5730A9A-4FE5-854E-80BE-018F34DE2B7A}" dt="2019-09-11T15:10:28.086" v="40" actId="27349"/>
          <ac:picMkLst>
            <pc:docMk/>
            <pc:sldMk cId="975244193" sldId="10465"/>
            <ac:picMk id="9" creationId="{B2623B9D-F496-DF46-8C85-25F07554CE2C}"/>
          </ac:picMkLst>
        </pc:picChg>
        <pc:picChg chg="del">
          <ac:chgData name="COLAS, Clélia" userId="41d2b710-f55b-4172-8d01-2d6a72b6105e" providerId="ADAL" clId="{E5730A9A-4FE5-854E-80BE-018F34DE2B7A}" dt="2019-09-11T15:05:57.129" v="13" actId="478"/>
          <ac:picMkLst>
            <pc:docMk/>
            <pc:sldMk cId="975244193" sldId="10465"/>
            <ac:picMk id="10" creationId="{18014BCC-6BD0-B049-B00C-3DFE7CFA424E}"/>
          </ac:picMkLst>
        </pc:picChg>
        <pc:picChg chg="mod">
          <ac:chgData name="COLAS, Clélia" userId="41d2b710-f55b-4172-8d01-2d6a72b6105e" providerId="ADAL" clId="{E5730A9A-4FE5-854E-80BE-018F34DE2B7A}" dt="2019-09-11T15:08:51.087" v="30" actId="1076"/>
          <ac:picMkLst>
            <pc:docMk/>
            <pc:sldMk cId="975244193" sldId="10465"/>
            <ac:picMk id="12" creationId="{D38D966D-B66C-4041-B46C-2EDF7EE725AA}"/>
          </ac:picMkLst>
        </pc:picChg>
        <pc:picChg chg="add mod">
          <ac:chgData name="COLAS, Clélia" userId="41d2b710-f55b-4172-8d01-2d6a72b6105e" providerId="ADAL" clId="{E5730A9A-4FE5-854E-80BE-018F34DE2B7A}" dt="2019-09-11T15:08:51.087" v="30" actId="1076"/>
          <ac:picMkLst>
            <pc:docMk/>
            <pc:sldMk cId="975244193" sldId="10465"/>
            <ac:picMk id="13" creationId="{F908DA6D-95BB-5742-8273-61FCA19CD37A}"/>
          </ac:picMkLst>
        </pc:picChg>
        <pc:picChg chg="del">
          <ac:chgData name="COLAS, Clélia" userId="41d2b710-f55b-4172-8d01-2d6a72b6105e" providerId="ADAL" clId="{E5730A9A-4FE5-854E-80BE-018F34DE2B7A}" dt="2019-09-11T15:02:07.689" v="6" actId="478"/>
          <ac:picMkLst>
            <pc:docMk/>
            <pc:sldMk cId="975244193" sldId="10465"/>
            <ac:picMk id="14" creationId="{2DBE94C3-8349-DF44-9B02-7776071DAB8D}"/>
          </ac:picMkLst>
        </pc:picChg>
      </pc:sldChg>
      <pc:sldChg chg="addSp delSp modSp add">
        <pc:chgData name="COLAS, Clélia" userId="41d2b710-f55b-4172-8d01-2d6a72b6105e" providerId="ADAL" clId="{E5730A9A-4FE5-854E-80BE-018F34DE2B7A}" dt="2019-09-18T13:33:10.057" v="1432" actId="20577"/>
        <pc:sldMkLst>
          <pc:docMk/>
          <pc:sldMk cId="2577748436" sldId="10466"/>
        </pc:sldMkLst>
        <pc:spChg chg="mod">
          <ac:chgData name="COLAS, Clélia" userId="41d2b710-f55b-4172-8d01-2d6a72b6105e" providerId="ADAL" clId="{E5730A9A-4FE5-854E-80BE-018F34DE2B7A}" dt="2019-09-16T14:51:27.044" v="141" actId="20577"/>
          <ac:spMkLst>
            <pc:docMk/>
            <pc:sldMk cId="2577748436" sldId="10466"/>
            <ac:spMk id="2" creationId="{F45802D3-AFE9-584F-ACD8-CEF1A2BE4C4B}"/>
          </ac:spMkLst>
        </pc:spChg>
        <pc:spChg chg="add del mod">
          <ac:chgData name="COLAS, Clélia" userId="41d2b710-f55b-4172-8d01-2d6a72b6105e" providerId="ADAL" clId="{E5730A9A-4FE5-854E-80BE-018F34DE2B7A}" dt="2019-09-18T12:35:55.093" v="1237" actId="478"/>
          <ac:spMkLst>
            <pc:docMk/>
            <pc:sldMk cId="2577748436" sldId="10466"/>
            <ac:spMk id="3" creationId="{366EDE8F-9F41-174A-BEB6-45B29D273493}"/>
          </ac:spMkLst>
        </pc:spChg>
        <pc:spChg chg="add mod">
          <ac:chgData name="COLAS, Clélia" userId="41d2b710-f55b-4172-8d01-2d6a72b6105e" providerId="ADAL" clId="{E5730A9A-4FE5-854E-80BE-018F34DE2B7A}" dt="2019-09-18T13:33:10.057" v="1432" actId="20577"/>
          <ac:spMkLst>
            <pc:docMk/>
            <pc:sldMk cId="2577748436" sldId="10466"/>
            <ac:spMk id="4" creationId="{44FB45C3-3213-C544-8AED-BF1C239B9B3E}"/>
          </ac:spMkLst>
        </pc:spChg>
        <pc:spChg chg="add del mod">
          <ac:chgData name="COLAS, Clélia" userId="41d2b710-f55b-4172-8d01-2d6a72b6105e" providerId="ADAL" clId="{E5730A9A-4FE5-854E-80BE-018F34DE2B7A}" dt="2019-09-18T12:37:28.527" v="1251" actId="478"/>
          <ac:spMkLst>
            <pc:docMk/>
            <pc:sldMk cId="2577748436" sldId="10466"/>
            <ac:spMk id="5" creationId="{1891A766-0C5F-314A-94B0-DD17173673B9}"/>
          </ac:spMkLst>
        </pc:spChg>
      </pc:sldChg>
      <pc:sldChg chg="addSp delSp modSp add ord">
        <pc:chgData name="COLAS, Clélia" userId="41d2b710-f55b-4172-8d01-2d6a72b6105e" providerId="ADAL" clId="{E5730A9A-4FE5-854E-80BE-018F34DE2B7A}" dt="2019-09-18T14:41:29.105" v="2184" actId="20577"/>
        <pc:sldMkLst>
          <pc:docMk/>
          <pc:sldMk cId="650152471" sldId="10467"/>
        </pc:sldMkLst>
        <pc:spChg chg="mod">
          <ac:chgData name="COLAS, Clélia" userId="41d2b710-f55b-4172-8d01-2d6a72b6105e" providerId="ADAL" clId="{E5730A9A-4FE5-854E-80BE-018F34DE2B7A}" dt="2019-09-18T14:21:32.634" v="1976" actId="20577"/>
          <ac:spMkLst>
            <pc:docMk/>
            <pc:sldMk cId="650152471" sldId="10467"/>
            <ac:spMk id="2" creationId="{74499CCB-A498-AA4F-BF67-B5E72FDE30AA}"/>
          </ac:spMkLst>
        </pc:spChg>
        <pc:spChg chg="add del mod">
          <ac:chgData name="COLAS, Clélia" userId="41d2b710-f55b-4172-8d01-2d6a72b6105e" providerId="ADAL" clId="{E5730A9A-4FE5-854E-80BE-018F34DE2B7A}" dt="2019-09-18T13:49:21.854" v="1554" actId="478"/>
          <ac:spMkLst>
            <pc:docMk/>
            <pc:sldMk cId="650152471" sldId="10467"/>
            <ac:spMk id="3" creationId="{4F269AE3-8CBE-7D46-A07F-CAD42E1FFF0F}"/>
          </ac:spMkLst>
        </pc:spChg>
        <pc:spChg chg="add del mod">
          <ac:chgData name="COLAS, Clélia" userId="41d2b710-f55b-4172-8d01-2d6a72b6105e" providerId="ADAL" clId="{E5730A9A-4FE5-854E-80BE-018F34DE2B7A}" dt="2019-09-18T13:58:12.720" v="1712"/>
          <ac:spMkLst>
            <pc:docMk/>
            <pc:sldMk cId="650152471" sldId="10467"/>
            <ac:spMk id="3" creationId="{C4189DB1-B36F-A342-A895-66566AF71E67}"/>
          </ac:spMkLst>
        </pc:spChg>
        <pc:spChg chg="add mod">
          <ac:chgData name="COLAS, Clélia" userId="41d2b710-f55b-4172-8d01-2d6a72b6105e" providerId="ADAL" clId="{E5730A9A-4FE5-854E-80BE-018F34DE2B7A}" dt="2019-09-18T14:38:59.337" v="2167" actId="1038"/>
          <ac:spMkLst>
            <pc:docMk/>
            <pc:sldMk cId="650152471" sldId="10467"/>
            <ac:spMk id="4" creationId="{972276BC-9FAB-294E-8A0F-65B4AA6C7CA8}"/>
          </ac:spMkLst>
        </pc:spChg>
        <pc:spChg chg="add mod">
          <ac:chgData name="COLAS, Clélia" userId="41d2b710-f55b-4172-8d01-2d6a72b6105e" providerId="ADAL" clId="{E5730A9A-4FE5-854E-80BE-018F34DE2B7A}" dt="2019-09-18T14:39:34.869" v="2178" actId="14100"/>
          <ac:spMkLst>
            <pc:docMk/>
            <pc:sldMk cId="650152471" sldId="10467"/>
            <ac:spMk id="5" creationId="{B7965930-7CB4-6E48-9C44-347057F08042}"/>
          </ac:spMkLst>
        </pc:spChg>
        <pc:spChg chg="add mod">
          <ac:chgData name="COLAS, Clélia" userId="41d2b710-f55b-4172-8d01-2d6a72b6105e" providerId="ADAL" clId="{E5730A9A-4FE5-854E-80BE-018F34DE2B7A}" dt="2019-09-18T14:39:34.869" v="2178" actId="14100"/>
          <ac:spMkLst>
            <pc:docMk/>
            <pc:sldMk cId="650152471" sldId="10467"/>
            <ac:spMk id="6" creationId="{089A6956-F752-394C-A69A-FBA20E3C59E5}"/>
          </ac:spMkLst>
        </pc:spChg>
        <pc:spChg chg="add mod">
          <ac:chgData name="COLAS, Clélia" userId="41d2b710-f55b-4172-8d01-2d6a72b6105e" providerId="ADAL" clId="{E5730A9A-4FE5-854E-80BE-018F34DE2B7A}" dt="2019-09-18T14:38:59.337" v="2167" actId="1038"/>
          <ac:spMkLst>
            <pc:docMk/>
            <pc:sldMk cId="650152471" sldId="10467"/>
            <ac:spMk id="7" creationId="{624F86D5-5CC9-294B-B0D2-8F00BA87EAB2}"/>
          </ac:spMkLst>
        </pc:spChg>
        <pc:spChg chg="add mod">
          <ac:chgData name="COLAS, Clélia" userId="41d2b710-f55b-4172-8d01-2d6a72b6105e" providerId="ADAL" clId="{E5730A9A-4FE5-854E-80BE-018F34DE2B7A}" dt="2019-09-18T14:38:59.337" v="2167" actId="1038"/>
          <ac:spMkLst>
            <pc:docMk/>
            <pc:sldMk cId="650152471" sldId="10467"/>
            <ac:spMk id="8" creationId="{38716E29-3D43-6A49-A948-296789D029D9}"/>
          </ac:spMkLst>
        </pc:spChg>
        <pc:spChg chg="add mod">
          <ac:chgData name="COLAS, Clélia" userId="41d2b710-f55b-4172-8d01-2d6a72b6105e" providerId="ADAL" clId="{E5730A9A-4FE5-854E-80BE-018F34DE2B7A}" dt="2019-09-18T14:41:29.105" v="2184" actId="20577"/>
          <ac:spMkLst>
            <pc:docMk/>
            <pc:sldMk cId="650152471" sldId="10467"/>
            <ac:spMk id="9" creationId="{9E209FA3-7541-3E41-9D8F-F6151EAA2510}"/>
          </ac:spMkLst>
        </pc:spChg>
        <pc:spChg chg="add mod">
          <ac:chgData name="COLAS, Clélia" userId="41d2b710-f55b-4172-8d01-2d6a72b6105e" providerId="ADAL" clId="{E5730A9A-4FE5-854E-80BE-018F34DE2B7A}" dt="2019-09-18T14:38:59.337" v="2167" actId="1038"/>
          <ac:spMkLst>
            <pc:docMk/>
            <pc:sldMk cId="650152471" sldId="10467"/>
            <ac:spMk id="10" creationId="{1C090406-9546-A546-B0CD-3647BB4D04A6}"/>
          </ac:spMkLst>
        </pc:spChg>
        <pc:spChg chg="add mod">
          <ac:chgData name="COLAS, Clélia" userId="41d2b710-f55b-4172-8d01-2d6a72b6105e" providerId="ADAL" clId="{E5730A9A-4FE5-854E-80BE-018F34DE2B7A}" dt="2019-09-18T14:38:59.337" v="2167" actId="1038"/>
          <ac:spMkLst>
            <pc:docMk/>
            <pc:sldMk cId="650152471" sldId="10467"/>
            <ac:spMk id="11" creationId="{C2349F84-303C-2841-9190-29BD70FC4DB5}"/>
          </ac:spMkLst>
        </pc:spChg>
        <pc:spChg chg="add mod">
          <ac:chgData name="COLAS, Clélia" userId="41d2b710-f55b-4172-8d01-2d6a72b6105e" providerId="ADAL" clId="{E5730A9A-4FE5-854E-80BE-018F34DE2B7A}" dt="2019-09-18T14:39:48.271" v="2179" actId="14100"/>
          <ac:spMkLst>
            <pc:docMk/>
            <pc:sldMk cId="650152471" sldId="10467"/>
            <ac:spMk id="13" creationId="{D866715A-D3F6-8141-A2AC-16A794383BA3}"/>
          </ac:spMkLst>
        </pc:spChg>
        <pc:spChg chg="add mod">
          <ac:chgData name="COLAS, Clélia" userId="41d2b710-f55b-4172-8d01-2d6a72b6105e" providerId="ADAL" clId="{E5730A9A-4FE5-854E-80BE-018F34DE2B7A}" dt="2019-09-18T14:40:37.698" v="2183" actId="113"/>
          <ac:spMkLst>
            <pc:docMk/>
            <pc:sldMk cId="650152471" sldId="10467"/>
            <ac:spMk id="14" creationId="{E4EB94F2-5C5B-7F4F-BA0F-14688D24CBDE}"/>
          </ac:spMkLst>
        </pc:spChg>
        <pc:graphicFrameChg chg="add mod modGraphic">
          <ac:chgData name="COLAS, Clélia" userId="41d2b710-f55b-4172-8d01-2d6a72b6105e" providerId="ADAL" clId="{E5730A9A-4FE5-854E-80BE-018F34DE2B7A}" dt="2019-09-18T14:39:56.534" v="2180" actId="1076"/>
          <ac:graphicFrameMkLst>
            <pc:docMk/>
            <pc:sldMk cId="650152471" sldId="10467"/>
            <ac:graphicFrameMk id="15" creationId="{6636B430-E333-A544-A20A-71FABCA74D41}"/>
          </ac:graphicFrameMkLst>
        </pc:graphicFrameChg>
        <pc:graphicFrameChg chg="add mod modGraphic">
          <ac:chgData name="COLAS, Clélia" userId="41d2b710-f55b-4172-8d01-2d6a72b6105e" providerId="ADAL" clId="{E5730A9A-4FE5-854E-80BE-018F34DE2B7A}" dt="2019-09-18T14:40:00.807" v="2181" actId="1076"/>
          <ac:graphicFrameMkLst>
            <pc:docMk/>
            <pc:sldMk cId="650152471" sldId="10467"/>
            <ac:graphicFrameMk id="16" creationId="{ECF1E813-D845-A64E-A1F7-C1DDE7EA702F}"/>
          </ac:graphicFrameMkLst>
        </pc:graphicFrameChg>
        <pc:picChg chg="add del mod">
          <ac:chgData name="COLAS, Clélia" userId="41d2b710-f55b-4172-8d01-2d6a72b6105e" providerId="ADAL" clId="{E5730A9A-4FE5-854E-80BE-018F34DE2B7A}" dt="2019-09-18T14:10:35.621" v="1880" actId="478"/>
          <ac:picMkLst>
            <pc:docMk/>
            <pc:sldMk cId="650152471" sldId="10467"/>
            <ac:picMk id="12" creationId="{4CAFC16E-17C0-0F40-A018-818DA2EFA486}"/>
          </ac:picMkLst>
        </pc:picChg>
      </pc:sldChg>
      <pc:sldChg chg="addSp delSp modSp add del ord">
        <pc:chgData name="COLAS, Clélia" userId="41d2b710-f55b-4172-8d01-2d6a72b6105e" providerId="ADAL" clId="{E5730A9A-4FE5-854E-80BE-018F34DE2B7A}" dt="2019-09-18T12:47:29.988" v="1413" actId="2696"/>
        <pc:sldMkLst>
          <pc:docMk/>
          <pc:sldMk cId="866213770" sldId="10468"/>
        </pc:sldMkLst>
        <pc:spChg chg="mod">
          <ac:chgData name="COLAS, Clélia" userId="41d2b710-f55b-4172-8d01-2d6a72b6105e" providerId="ADAL" clId="{E5730A9A-4FE5-854E-80BE-018F34DE2B7A}" dt="2019-09-18T11:16:10.159" v="541" actId="20577"/>
          <ac:spMkLst>
            <pc:docMk/>
            <pc:sldMk cId="866213770" sldId="10468"/>
            <ac:spMk id="2" creationId="{74499CCB-A498-AA4F-BF67-B5E72FDE30AA}"/>
          </ac:spMkLst>
        </pc:spChg>
        <pc:spChg chg="del mod">
          <ac:chgData name="COLAS, Clélia" userId="41d2b710-f55b-4172-8d01-2d6a72b6105e" providerId="ADAL" clId="{E5730A9A-4FE5-854E-80BE-018F34DE2B7A}" dt="2019-09-18T11:05:58.644" v="367" actId="478"/>
          <ac:spMkLst>
            <pc:docMk/>
            <pc:sldMk cId="866213770" sldId="10468"/>
            <ac:spMk id="3" creationId="{4F269AE3-8CBE-7D46-A07F-CAD42E1FFF0F}"/>
          </ac:spMkLst>
        </pc:spChg>
        <pc:spChg chg="add mod">
          <ac:chgData name="COLAS, Clélia" userId="41d2b710-f55b-4172-8d01-2d6a72b6105e" providerId="ADAL" clId="{E5730A9A-4FE5-854E-80BE-018F34DE2B7A}" dt="2019-09-18T11:15:12.990" v="516" actId="1036"/>
          <ac:spMkLst>
            <pc:docMk/>
            <pc:sldMk cId="866213770" sldId="10468"/>
            <ac:spMk id="5" creationId="{5692CF4F-D481-454A-AF6A-48CC0DDF1C70}"/>
          </ac:spMkLst>
        </pc:spChg>
        <pc:spChg chg="add mod">
          <ac:chgData name="COLAS, Clélia" userId="41d2b710-f55b-4172-8d01-2d6a72b6105e" providerId="ADAL" clId="{E5730A9A-4FE5-854E-80BE-018F34DE2B7A}" dt="2019-09-18T11:14:56.241" v="508"/>
          <ac:spMkLst>
            <pc:docMk/>
            <pc:sldMk cId="866213770" sldId="10468"/>
            <ac:spMk id="6" creationId="{9875BD8B-51CA-B146-8F52-9DD17A78AF3F}"/>
          </ac:spMkLst>
        </pc:spChg>
        <pc:spChg chg="add mod">
          <ac:chgData name="COLAS, Clélia" userId="41d2b710-f55b-4172-8d01-2d6a72b6105e" providerId="ADAL" clId="{E5730A9A-4FE5-854E-80BE-018F34DE2B7A}" dt="2019-09-18T11:17:54.947" v="548" actId="14100"/>
          <ac:spMkLst>
            <pc:docMk/>
            <pc:sldMk cId="866213770" sldId="10468"/>
            <ac:spMk id="7" creationId="{00342F7A-6222-1646-8148-D5E872B5A13C}"/>
          </ac:spMkLst>
        </pc:spChg>
        <pc:spChg chg="add mod">
          <ac:chgData name="COLAS, Clélia" userId="41d2b710-f55b-4172-8d01-2d6a72b6105e" providerId="ADAL" clId="{E5730A9A-4FE5-854E-80BE-018F34DE2B7A}" dt="2019-09-18T11:14:49.239" v="505" actId="20577"/>
          <ac:spMkLst>
            <pc:docMk/>
            <pc:sldMk cId="866213770" sldId="10468"/>
            <ac:spMk id="8" creationId="{B6494F89-8760-FE47-B829-2E46A36FF6A4}"/>
          </ac:spMkLst>
        </pc:spChg>
        <pc:spChg chg="add del mod">
          <ac:chgData name="COLAS, Clélia" userId="41d2b710-f55b-4172-8d01-2d6a72b6105e" providerId="ADAL" clId="{E5730A9A-4FE5-854E-80BE-018F34DE2B7A}" dt="2019-09-18T11:08:57.875" v="411" actId="478"/>
          <ac:spMkLst>
            <pc:docMk/>
            <pc:sldMk cId="866213770" sldId="10468"/>
            <ac:spMk id="11" creationId="{A6C19E05-2E40-3541-9D22-49DD0052DD35}"/>
          </ac:spMkLst>
        </pc:spChg>
        <pc:spChg chg="add del mod">
          <ac:chgData name="COLAS, Clélia" userId="41d2b710-f55b-4172-8d01-2d6a72b6105e" providerId="ADAL" clId="{E5730A9A-4FE5-854E-80BE-018F34DE2B7A}" dt="2019-09-18T11:08:55.581" v="410" actId="478"/>
          <ac:spMkLst>
            <pc:docMk/>
            <pc:sldMk cId="866213770" sldId="10468"/>
            <ac:spMk id="12" creationId="{A5E821F6-271A-604E-ACD4-BEEE5E28A139}"/>
          </ac:spMkLst>
        </pc:spChg>
        <pc:spChg chg="add del mod">
          <ac:chgData name="COLAS, Clélia" userId="41d2b710-f55b-4172-8d01-2d6a72b6105e" providerId="ADAL" clId="{E5730A9A-4FE5-854E-80BE-018F34DE2B7A}" dt="2019-09-18T11:08:59.972" v="412" actId="478"/>
          <ac:spMkLst>
            <pc:docMk/>
            <pc:sldMk cId="866213770" sldId="10468"/>
            <ac:spMk id="13" creationId="{7222FA90-589A-6C4F-BFAA-3C3C85CAB9EF}"/>
          </ac:spMkLst>
        </pc:spChg>
        <pc:graphicFrameChg chg="add del mod">
          <ac:chgData name="COLAS, Clélia" userId="41d2b710-f55b-4172-8d01-2d6a72b6105e" providerId="ADAL" clId="{E5730A9A-4FE5-854E-80BE-018F34DE2B7A}" dt="2019-09-18T09:50:26.780" v="291" actId="478"/>
          <ac:graphicFrameMkLst>
            <pc:docMk/>
            <pc:sldMk cId="866213770" sldId="10468"/>
            <ac:graphicFrameMk id="9" creationId="{03F61230-5F88-3A4E-B557-E2EBB52D3F11}"/>
          </ac:graphicFrameMkLst>
        </pc:graphicFrameChg>
        <pc:graphicFrameChg chg="add mod modGraphic">
          <ac:chgData name="COLAS, Clélia" userId="41d2b710-f55b-4172-8d01-2d6a72b6105e" providerId="ADAL" clId="{E5730A9A-4FE5-854E-80BE-018F34DE2B7A}" dt="2019-09-18T11:18:09.039" v="549" actId="14734"/>
          <ac:graphicFrameMkLst>
            <pc:docMk/>
            <pc:sldMk cId="866213770" sldId="10468"/>
            <ac:graphicFrameMk id="10" creationId="{346835AC-FE31-AC4F-9A41-D39941AA37E6}"/>
          </ac:graphicFrameMkLst>
        </pc:graphicFrameChg>
        <pc:picChg chg="add del mod">
          <ac:chgData name="COLAS, Clélia" userId="41d2b710-f55b-4172-8d01-2d6a72b6105e" providerId="ADAL" clId="{E5730A9A-4FE5-854E-80BE-018F34DE2B7A}" dt="2019-09-18T09:44:49.990" v="233" actId="478"/>
          <ac:picMkLst>
            <pc:docMk/>
            <pc:sldMk cId="866213770" sldId="10468"/>
            <ac:picMk id="4" creationId="{D4BDFFB3-F862-F349-8CDC-A70CEA1814D0}"/>
          </ac:picMkLst>
        </pc:picChg>
        <pc:picChg chg="add mod">
          <ac:chgData name="COLAS, Clélia" userId="41d2b710-f55b-4172-8d01-2d6a72b6105e" providerId="ADAL" clId="{E5730A9A-4FE5-854E-80BE-018F34DE2B7A}" dt="2019-09-18T11:16:49.326" v="546" actId="207"/>
          <ac:picMkLst>
            <pc:docMk/>
            <pc:sldMk cId="866213770" sldId="10468"/>
            <ac:picMk id="15" creationId="{69376BAA-4347-884E-AEEF-34376DB9BB12}"/>
          </ac:picMkLst>
        </pc:picChg>
      </pc:sldChg>
      <pc:sldChg chg="addSp delSp modSp add">
        <pc:chgData name="COLAS, Clélia" userId="41d2b710-f55b-4172-8d01-2d6a72b6105e" providerId="ADAL" clId="{E5730A9A-4FE5-854E-80BE-018F34DE2B7A}" dt="2019-09-18T13:56:14.485" v="1669" actId="207"/>
        <pc:sldMkLst>
          <pc:docMk/>
          <pc:sldMk cId="626291240" sldId="10469"/>
        </pc:sldMkLst>
        <pc:spChg chg="mod">
          <ac:chgData name="COLAS, Clélia" userId="41d2b710-f55b-4172-8d01-2d6a72b6105e" providerId="ADAL" clId="{E5730A9A-4FE5-854E-80BE-018F34DE2B7A}" dt="2019-09-18T12:23:11.005" v="562" actId="20577"/>
          <ac:spMkLst>
            <pc:docMk/>
            <pc:sldMk cId="626291240" sldId="10469"/>
            <ac:spMk id="2" creationId="{F45802D3-AFE9-584F-ACD8-CEF1A2BE4C4B}"/>
          </ac:spMkLst>
        </pc:spChg>
        <pc:spChg chg="add del mod">
          <ac:chgData name="COLAS, Clélia" userId="41d2b710-f55b-4172-8d01-2d6a72b6105e" providerId="ADAL" clId="{E5730A9A-4FE5-854E-80BE-018F34DE2B7A}" dt="2019-09-18T12:54:30.540" v="1425" actId="478"/>
          <ac:spMkLst>
            <pc:docMk/>
            <pc:sldMk cId="626291240" sldId="10469"/>
            <ac:spMk id="3" creationId="{3079CD3A-1634-A140-89B0-327EBEE8816E}"/>
          </ac:spMkLst>
        </pc:spChg>
        <pc:spChg chg="del">
          <ac:chgData name="COLAS, Clélia" userId="41d2b710-f55b-4172-8d01-2d6a72b6105e" providerId="ADAL" clId="{E5730A9A-4FE5-854E-80BE-018F34DE2B7A}" dt="2019-09-18T12:32:20.994" v="1054" actId="478"/>
          <ac:spMkLst>
            <pc:docMk/>
            <pc:sldMk cId="626291240" sldId="10469"/>
            <ac:spMk id="3" creationId="{366EDE8F-9F41-174A-BEB6-45B29D273493}"/>
          </ac:spMkLst>
        </pc:spChg>
        <pc:spChg chg="add mod">
          <ac:chgData name="COLAS, Clélia" userId="41d2b710-f55b-4172-8d01-2d6a72b6105e" providerId="ADAL" clId="{E5730A9A-4FE5-854E-80BE-018F34DE2B7A}" dt="2019-09-18T13:56:14.485" v="1669" actId="207"/>
          <ac:spMkLst>
            <pc:docMk/>
            <pc:sldMk cId="626291240" sldId="10469"/>
            <ac:spMk id="4" creationId="{4DCE0BDF-6354-9A44-80B0-83ECAAEFF5CD}"/>
          </ac:spMkLst>
        </pc:spChg>
        <pc:spChg chg="add mod">
          <ac:chgData name="COLAS, Clélia" userId="41d2b710-f55b-4172-8d01-2d6a72b6105e" providerId="ADAL" clId="{E5730A9A-4FE5-854E-80BE-018F34DE2B7A}" dt="2019-09-18T13:56:14.485" v="1669" actId="207"/>
          <ac:spMkLst>
            <pc:docMk/>
            <pc:sldMk cId="626291240" sldId="10469"/>
            <ac:spMk id="5" creationId="{65941613-9558-8E47-B742-90E540A80C99}"/>
          </ac:spMkLst>
        </pc:spChg>
        <pc:spChg chg="add mod">
          <ac:chgData name="COLAS, Clélia" userId="41d2b710-f55b-4172-8d01-2d6a72b6105e" providerId="ADAL" clId="{E5730A9A-4FE5-854E-80BE-018F34DE2B7A}" dt="2019-09-18T13:56:14.485" v="1669" actId="207"/>
          <ac:spMkLst>
            <pc:docMk/>
            <pc:sldMk cId="626291240" sldId="10469"/>
            <ac:spMk id="6" creationId="{B8E92365-544D-4A40-978B-5DF360DAE7D6}"/>
          </ac:spMkLst>
        </pc:spChg>
        <pc:spChg chg="add mod">
          <ac:chgData name="COLAS, Clélia" userId="41d2b710-f55b-4172-8d01-2d6a72b6105e" providerId="ADAL" clId="{E5730A9A-4FE5-854E-80BE-018F34DE2B7A}" dt="2019-09-18T13:56:14.485" v="1669" actId="207"/>
          <ac:spMkLst>
            <pc:docMk/>
            <pc:sldMk cId="626291240" sldId="10469"/>
            <ac:spMk id="7" creationId="{F5C7F3A4-781E-0540-B349-66A43038093D}"/>
          </ac:spMkLst>
        </pc:spChg>
        <pc:spChg chg="add mod">
          <ac:chgData name="COLAS, Clélia" userId="41d2b710-f55b-4172-8d01-2d6a72b6105e" providerId="ADAL" clId="{E5730A9A-4FE5-854E-80BE-018F34DE2B7A}" dt="2019-09-18T13:56:14.485" v="1669" actId="207"/>
          <ac:spMkLst>
            <pc:docMk/>
            <pc:sldMk cId="626291240" sldId="10469"/>
            <ac:spMk id="8" creationId="{A12100C6-7A63-E94C-860A-956FDF2916AD}"/>
          </ac:spMkLst>
        </pc:spChg>
        <pc:spChg chg="add mod">
          <ac:chgData name="COLAS, Clélia" userId="41d2b710-f55b-4172-8d01-2d6a72b6105e" providerId="ADAL" clId="{E5730A9A-4FE5-854E-80BE-018F34DE2B7A}" dt="2019-09-18T12:49:02.681" v="1416" actId="207"/>
          <ac:spMkLst>
            <pc:docMk/>
            <pc:sldMk cId="626291240" sldId="10469"/>
            <ac:spMk id="9" creationId="{8B646EE3-33EA-1049-9A6D-62B2651D04AC}"/>
          </ac:spMkLst>
        </pc:spChg>
      </pc:sldChg>
      <pc:sldChg chg="addSp delSp modSp add ord">
        <pc:chgData name="COLAS, Clélia" userId="41d2b710-f55b-4172-8d01-2d6a72b6105e" providerId="ADAL" clId="{E5730A9A-4FE5-854E-80BE-018F34DE2B7A}" dt="2019-09-18T15:01:37.309" v="2465" actId="1036"/>
        <pc:sldMkLst>
          <pc:docMk/>
          <pc:sldMk cId="2474111595" sldId="10470"/>
        </pc:sldMkLst>
        <pc:spChg chg="del mod">
          <ac:chgData name="COLAS, Clélia" userId="41d2b710-f55b-4172-8d01-2d6a72b6105e" providerId="ADAL" clId="{E5730A9A-4FE5-854E-80BE-018F34DE2B7A}" dt="2019-09-18T13:44:33.988" v="1437" actId="478"/>
          <ac:spMkLst>
            <pc:docMk/>
            <pc:sldMk cId="2474111595" sldId="10470"/>
            <ac:spMk id="2" creationId="{B5EBC73D-EBAD-6447-966E-C80D359A93B3}"/>
          </ac:spMkLst>
        </pc:spChg>
        <pc:spChg chg="add mod">
          <ac:chgData name="COLAS, Clélia" userId="41d2b710-f55b-4172-8d01-2d6a72b6105e" providerId="ADAL" clId="{E5730A9A-4FE5-854E-80BE-018F34DE2B7A}" dt="2019-09-18T15:01:12.479" v="2451"/>
          <ac:spMkLst>
            <pc:docMk/>
            <pc:sldMk cId="2474111595" sldId="10470"/>
            <ac:spMk id="3" creationId="{7C55BE98-A796-8149-8527-B2DAE104692D}"/>
          </ac:spMkLst>
        </pc:spChg>
        <pc:spChg chg="add mod">
          <ac:chgData name="COLAS, Clélia" userId="41d2b710-f55b-4172-8d01-2d6a72b6105e" providerId="ADAL" clId="{E5730A9A-4FE5-854E-80BE-018F34DE2B7A}" dt="2019-09-18T15:01:32.765" v="2459" actId="1036"/>
          <ac:spMkLst>
            <pc:docMk/>
            <pc:sldMk cId="2474111595" sldId="10470"/>
            <ac:spMk id="4" creationId="{FEC05A67-B132-4940-BDE1-5AF20F6290F0}"/>
          </ac:spMkLst>
        </pc:spChg>
        <pc:spChg chg="add del">
          <ac:chgData name="COLAS, Clélia" userId="41d2b710-f55b-4172-8d01-2d6a72b6105e" providerId="ADAL" clId="{E5730A9A-4FE5-854E-80BE-018F34DE2B7A}" dt="2019-09-18T13:46:18.708" v="1481" actId="478"/>
          <ac:spMkLst>
            <pc:docMk/>
            <pc:sldMk cId="2474111595" sldId="10470"/>
            <ac:spMk id="5" creationId="{03D44020-947C-D743-9C07-52E8B6B71ED5}"/>
          </ac:spMkLst>
        </pc:spChg>
        <pc:spChg chg="add mod">
          <ac:chgData name="COLAS, Clélia" userId="41d2b710-f55b-4172-8d01-2d6a72b6105e" providerId="ADAL" clId="{E5730A9A-4FE5-854E-80BE-018F34DE2B7A}" dt="2019-09-18T15:01:32.765" v="2459" actId="1036"/>
          <ac:spMkLst>
            <pc:docMk/>
            <pc:sldMk cId="2474111595" sldId="10470"/>
            <ac:spMk id="6" creationId="{756D7BE6-333D-5449-91C6-C8FE4346BBAB}"/>
          </ac:spMkLst>
        </pc:spChg>
        <pc:picChg chg="add del mod">
          <ac:chgData name="COLAS, Clélia" userId="41d2b710-f55b-4172-8d01-2d6a72b6105e" providerId="ADAL" clId="{E5730A9A-4FE5-854E-80BE-018F34DE2B7A}" dt="2019-09-18T14:54:25.016" v="2193" actId="478"/>
          <ac:picMkLst>
            <pc:docMk/>
            <pc:sldMk cId="2474111595" sldId="10470"/>
            <ac:picMk id="2" creationId="{EDBB6017-F7B4-8343-A3A0-0478BC3E399E}"/>
          </ac:picMkLst>
        </pc:picChg>
        <pc:picChg chg="add mod">
          <ac:chgData name="COLAS, Clélia" userId="41d2b710-f55b-4172-8d01-2d6a72b6105e" providerId="ADAL" clId="{E5730A9A-4FE5-854E-80BE-018F34DE2B7A}" dt="2019-09-18T15:01:35.591" v="2462" actId="1036"/>
          <ac:picMkLst>
            <pc:docMk/>
            <pc:sldMk cId="2474111595" sldId="10470"/>
            <ac:picMk id="5" creationId="{03D0F9EA-2B8F-D24E-BD53-D0846BA67C5F}"/>
          </ac:picMkLst>
        </pc:picChg>
        <pc:picChg chg="add mod">
          <ac:chgData name="COLAS, Clélia" userId="41d2b710-f55b-4172-8d01-2d6a72b6105e" providerId="ADAL" clId="{E5730A9A-4FE5-854E-80BE-018F34DE2B7A}" dt="2019-09-18T15:01:37.309" v="2465" actId="1036"/>
          <ac:picMkLst>
            <pc:docMk/>
            <pc:sldMk cId="2474111595" sldId="10470"/>
            <ac:picMk id="7" creationId="{B4291DE5-EC21-1D42-AE75-CC19820AE5E6}"/>
          </ac:picMkLst>
        </pc:picChg>
      </pc:sldChg>
      <pc:sldChg chg="addSp delSp modSp add">
        <pc:chgData name="COLAS, Clélia" userId="41d2b710-f55b-4172-8d01-2d6a72b6105e" providerId="ADAL" clId="{E5730A9A-4FE5-854E-80BE-018F34DE2B7A}" dt="2019-09-18T15:00:04.327" v="2444" actId="1076"/>
        <pc:sldMkLst>
          <pc:docMk/>
          <pc:sldMk cId="720994447" sldId="10471"/>
        </pc:sldMkLst>
        <pc:spChg chg="del mod">
          <ac:chgData name="COLAS, Clélia" userId="41d2b710-f55b-4172-8d01-2d6a72b6105e" providerId="ADAL" clId="{E5730A9A-4FE5-854E-80BE-018F34DE2B7A}" dt="2019-09-18T14:56:39.171" v="2226" actId="478"/>
          <ac:spMkLst>
            <pc:docMk/>
            <pc:sldMk cId="720994447" sldId="10471"/>
            <ac:spMk id="2" creationId="{77A1D604-93CE-714F-B6D8-A563143C2A50}"/>
          </ac:spMkLst>
        </pc:spChg>
        <pc:spChg chg="add mod">
          <ac:chgData name="COLAS, Clélia" userId="41d2b710-f55b-4172-8d01-2d6a72b6105e" providerId="ADAL" clId="{E5730A9A-4FE5-854E-80BE-018F34DE2B7A}" dt="2019-09-18T14:56:50.341" v="2248" actId="20577"/>
          <ac:spMkLst>
            <pc:docMk/>
            <pc:sldMk cId="720994447" sldId="10471"/>
            <ac:spMk id="3" creationId="{B2616B2E-AE93-7F44-AEAB-E093AA6BD95D}"/>
          </ac:spMkLst>
        </pc:spChg>
        <pc:spChg chg="add mod">
          <ac:chgData name="COLAS, Clélia" userId="41d2b710-f55b-4172-8d01-2d6a72b6105e" providerId="ADAL" clId="{E5730A9A-4FE5-854E-80BE-018F34DE2B7A}" dt="2019-09-18T15:00:01.642" v="2443" actId="1076"/>
          <ac:spMkLst>
            <pc:docMk/>
            <pc:sldMk cId="720994447" sldId="10471"/>
            <ac:spMk id="4" creationId="{1FBFC8B1-42E6-0140-A425-F99AAAB3693C}"/>
          </ac:spMkLst>
        </pc:spChg>
        <pc:spChg chg="add mod">
          <ac:chgData name="COLAS, Clélia" userId="41d2b710-f55b-4172-8d01-2d6a72b6105e" providerId="ADAL" clId="{E5730A9A-4FE5-854E-80BE-018F34DE2B7A}" dt="2019-09-18T15:00:04.327" v="2444" actId="1076"/>
          <ac:spMkLst>
            <pc:docMk/>
            <pc:sldMk cId="720994447" sldId="10471"/>
            <ac:spMk id="5" creationId="{9F7BF874-F17D-8449-89E6-54965F159023}"/>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18/09/19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‹N°›</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18/09/2019</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vmlDrawing" Target="../drawings/vmlDrawing12.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emf"/><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emf"/><Relationship Id="rId2" Type="http://schemas.openxmlformats.org/officeDocument/2006/relationships/tags" Target="../tags/tag45.xml"/><Relationship Id="rId1" Type="http://schemas.openxmlformats.org/officeDocument/2006/relationships/vmlDrawing" Target="../drawings/vmlDrawing15.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16.v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7.v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slideMaster" Target="../slideMasters/slideMaster1.xml"/><Relationship Id="rId4" Type="http://schemas.openxmlformats.org/officeDocument/2006/relationships/tags" Target="../tags/tag5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20.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emf"/><Relationship Id="rId2" Type="http://schemas.openxmlformats.org/officeDocument/2006/relationships/tags" Target="../tags/tag63.xml"/><Relationship Id="rId1" Type="http://schemas.openxmlformats.org/officeDocument/2006/relationships/vmlDrawing" Target="../drawings/vmlDrawing21.vml"/><Relationship Id="rId6" Type="http://schemas.openxmlformats.org/officeDocument/2006/relationships/oleObject" Target="../embeddings/oleObject22.bin"/><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22.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vmlDrawing" Target="../drawings/vmlDrawing23.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84.xml"/><Relationship Id="rId7" Type="http://schemas.openxmlformats.org/officeDocument/2006/relationships/image" Target="../media/image6.png"/><Relationship Id="rId2" Type="http://schemas.openxmlformats.org/officeDocument/2006/relationships/tags" Target="../tags/tag83.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8.bin"/><Relationship Id="rId10" Type="http://schemas.openxmlformats.org/officeDocument/2006/relationships/image" Target="../media/image7.png"/><Relationship Id="rId4" Type="http://schemas.openxmlformats.org/officeDocument/2006/relationships/slideMaster" Target="../slideMasters/slideMaster1.xml"/><Relationship Id="rId9" Type="http://schemas.openxmlformats.org/officeDocument/2006/relationships/hyperlink" Target="http://www.capgemini.com/de-de/service/invent"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86.xml"/><Relationship Id="rId7" Type="http://schemas.openxmlformats.org/officeDocument/2006/relationships/image" Target="../media/image6.png"/><Relationship Id="rId2" Type="http://schemas.openxmlformats.org/officeDocument/2006/relationships/tags" Target="../tags/tag85.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9.bin"/><Relationship Id="rId10" Type="http://schemas.openxmlformats.org/officeDocument/2006/relationships/image" Target="../media/image7.png"/><Relationship Id="rId4" Type="http://schemas.openxmlformats.org/officeDocument/2006/relationships/slideMaster" Target="../slideMasters/slideMaster1.xml"/><Relationship Id="rId9" Type="http://schemas.openxmlformats.org/officeDocument/2006/relationships/hyperlink" Target="http://www.capgemini.com/de-de/service/invent" TargetMode="External"/></Relationships>
</file>

<file path=ppt/slideLayouts/_rels/slideLayout36.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13" Type="http://schemas.openxmlformats.org/officeDocument/2006/relationships/hyperlink" Target="https://twitter.com/CapgeminiInvent" TargetMode="External"/><Relationship Id="rId1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hyperlink" Target="https://www.facebook.com/capgeminiinvent/" TargetMode="External"/><Relationship Id="rId2" Type="http://schemas.openxmlformats.org/officeDocument/2006/relationships/tags" Target="../tags/tag87.xml"/><Relationship Id="rId16" Type="http://schemas.openxmlformats.org/officeDocument/2006/relationships/image" Target="../media/image11.png"/><Relationship Id="rId1" Type="http://schemas.openxmlformats.org/officeDocument/2006/relationships/vmlDrawing" Target="../drawings/vmlDrawing29.vml"/><Relationship Id="rId6" Type="http://schemas.openxmlformats.org/officeDocument/2006/relationships/oleObject" Target="../embeddings/oleObject30.bin"/><Relationship Id="rId11" Type="http://schemas.openxmlformats.org/officeDocument/2006/relationships/hyperlink" Target="http://www.slideshare.net/capgemini" TargetMode="External"/><Relationship Id="rId5" Type="http://schemas.openxmlformats.org/officeDocument/2006/relationships/image" Target="../media/image7.png"/><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hyperlink" Target="http://www.capgemini.com/de-de/service/invent" TargetMode="External"/><Relationship Id="rId4" Type="http://schemas.openxmlformats.org/officeDocument/2006/relationships/image" Target="../media/image6.png"/><Relationship Id="rId9" Type="http://schemas.openxmlformats.org/officeDocument/2006/relationships/hyperlink" Target="http://www.linkedin.com/company/capgemini-invent" TargetMode="External"/><Relationship Id="rId1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13" Type="http://schemas.openxmlformats.org/officeDocument/2006/relationships/hyperlink" Target="https://twitter.com/CapgeminiInvent" TargetMode="External"/><Relationship Id="rId1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hyperlink" Target="https://www.facebook.com/capgeminiinvent/" TargetMode="External"/><Relationship Id="rId2" Type="http://schemas.openxmlformats.org/officeDocument/2006/relationships/tags" Target="../tags/tag88.xml"/><Relationship Id="rId16" Type="http://schemas.openxmlformats.org/officeDocument/2006/relationships/image" Target="../media/image11.png"/><Relationship Id="rId1" Type="http://schemas.openxmlformats.org/officeDocument/2006/relationships/vmlDrawing" Target="../drawings/vmlDrawing30.vml"/><Relationship Id="rId6" Type="http://schemas.openxmlformats.org/officeDocument/2006/relationships/oleObject" Target="../embeddings/oleObject31.bin"/><Relationship Id="rId11" Type="http://schemas.openxmlformats.org/officeDocument/2006/relationships/hyperlink" Target="http://www.slideshare.net/capgemini" TargetMode="External"/><Relationship Id="rId5" Type="http://schemas.openxmlformats.org/officeDocument/2006/relationships/image" Target="../media/image7.png"/><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hyperlink" Target="http://www.capgemini.com/de-de/service/invent" TargetMode="External"/><Relationship Id="rId4" Type="http://schemas.openxmlformats.org/officeDocument/2006/relationships/image" Target="../media/image6.png"/><Relationship Id="rId9" Type="http://schemas.openxmlformats.org/officeDocument/2006/relationships/hyperlink" Target="http://www.linkedin.com/company/capgemini-invent" TargetMode="External"/><Relationship Id="rId1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vmlDrawing" Target="../drawings/vmlDrawing31.vml"/><Relationship Id="rId5" Type="http://schemas.openxmlformats.org/officeDocument/2006/relationships/image" Target="../media/image14.emf"/><Relationship Id="rId4" Type="http://schemas.openxmlformats.org/officeDocument/2006/relationships/oleObject" Target="../embeddings/oleObject32.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vmlDrawing" Target="../drawings/vmlDrawing33.vml"/><Relationship Id="rId5" Type="http://schemas.openxmlformats.org/officeDocument/2006/relationships/image" Target="../media/image14.emf"/><Relationship Id="rId4" Type="http://schemas.openxmlformats.org/officeDocument/2006/relationships/oleObject" Target="../embeddings/oleObject32.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2.xml"/><Relationship Id="rId1" Type="http://schemas.openxmlformats.org/officeDocument/2006/relationships/vmlDrawing" Target="../drawings/vmlDrawing34.vml"/><Relationship Id="rId5" Type="http://schemas.openxmlformats.org/officeDocument/2006/relationships/image" Target="../media/image14.emf"/><Relationship Id="rId4" Type="http://schemas.openxmlformats.org/officeDocument/2006/relationships/oleObject" Target="../embeddings/oleObject34.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emf"/><Relationship Id="rId2" Type="http://schemas.openxmlformats.org/officeDocument/2006/relationships/tags" Target="../tags/tag19.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64050B3-4C6B-4B8B-AB7F-004801BF3427}"/>
              </a:ext>
            </a:extLst>
          </p:cNvPr>
          <p:cNvGraphicFramePr>
            <a:graphicFrameLocks noChangeAspect="1"/>
          </p:cNvGraphicFramePr>
          <p:nvPr userDrawn="1">
            <p:custDataLst>
              <p:tags r:id="rId2"/>
            </p:custDataLst>
            <p:extLst>
              <p:ext uri="{D42A27DB-BD31-4B8C-83A1-F6EECF244321}">
                <p14:modId xmlns:p14="http://schemas.microsoft.com/office/powerpoint/2010/main" val="2390193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395" imgH="394" progId="TCLayout.ActiveDocument.1">
                  <p:embed/>
                </p:oleObj>
              </mc:Choice>
              <mc:Fallback>
                <p:oleObj name="think-cell Slide" r:id="rId6" imgW="395" imgH="394" progId="TCLayout.ActiveDocument.1">
                  <p:embed/>
                  <p:pic>
                    <p:nvPicPr>
                      <p:cNvPr id="4" name="Object 3" hidden="1">
                        <a:extLst>
                          <a:ext uri="{FF2B5EF4-FFF2-40B4-BE49-F238E27FC236}">
                            <a16:creationId xmlns:a16="http://schemas.microsoft.com/office/drawing/2014/main" id="{664050B3-4C6B-4B8B-AB7F-004801BF34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5DCB80F-3242-44E5-9991-350FE7364BEF}"/>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3" name="Picture 2">
            <a:extLst>
              <a:ext uri="{FF2B5EF4-FFF2-40B4-BE49-F238E27FC236}">
                <a16:creationId xmlns:a16="http://schemas.microsoft.com/office/drawing/2014/main" id="{4C3838DB-DD02-4394-9288-6241B74BBDDC}"/>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6806"/>
          <a:stretch/>
        </p:blipFill>
        <p:spPr>
          <a:xfrm rot="16200000">
            <a:off x="2770730" y="-2563271"/>
            <a:ext cx="6650542" cy="12191998"/>
          </a:xfrm>
          <a:prstGeom prst="rect">
            <a:avLst/>
          </a:prstGeom>
        </p:spPr>
      </p:pic>
      <p:sp>
        <p:nvSpPr>
          <p:cNvPr id="22" name="Subtitle 2"/>
          <p:cNvSpPr>
            <a:spLocks noGrp="1"/>
          </p:cNvSpPr>
          <p:nvPr>
            <p:ph type="subTitle" idx="1" hasCustomPrompt="1"/>
          </p:nvPr>
        </p:nvSpPr>
        <p:spPr>
          <a:xfrm>
            <a:off x="1080000" y="5435302"/>
            <a:ext cx="6234859" cy="369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a:lnSpc>
                <a:spcPct val="100000"/>
              </a:lnSpc>
              <a:spcBef>
                <a:spcPts val="0"/>
              </a:spcBef>
              <a:defRPr lang="en-US" sz="2000" spc="0" baseline="0" dirty="0">
                <a:solidFill>
                  <a:schemeClr val="bg1"/>
                </a:solidFill>
              </a:defRPr>
            </a:lvl1pPr>
          </a:lstStyle>
          <a:p>
            <a:pPr marR="0" lvl="0" fontAlgn="auto">
              <a:spcAft>
                <a:spcPts val="0"/>
              </a:spcAft>
              <a:buClrTx/>
              <a:buSzTx/>
              <a:tabLst/>
            </a:pPr>
            <a:r>
              <a:rPr lang="en-US" dirty="0"/>
              <a:t>Click to insert location and date</a:t>
            </a:r>
          </a:p>
        </p:txBody>
      </p:sp>
      <p:grpSp>
        <p:nvGrpSpPr>
          <p:cNvPr id="24" name="Graphic 4">
            <a:extLst>
              <a:ext uri="{FF2B5EF4-FFF2-40B4-BE49-F238E27FC236}">
                <a16:creationId xmlns:a16="http://schemas.microsoft.com/office/drawing/2014/main" id="{2866234A-554F-4BBB-A5CF-58DAAC7A7927}"/>
              </a:ext>
            </a:extLst>
          </p:cNvPr>
          <p:cNvGrpSpPr>
            <a:grpSpLocks/>
          </p:cNvGrpSpPr>
          <p:nvPr userDrawn="1"/>
        </p:nvGrpSpPr>
        <p:grpSpPr>
          <a:xfrm>
            <a:off x="8109338" y="486661"/>
            <a:ext cx="3557061" cy="546150"/>
            <a:chOff x="3176111" y="1257136"/>
            <a:chExt cx="5719756" cy="878207"/>
          </a:xfrm>
        </p:grpSpPr>
        <p:sp>
          <p:nvSpPr>
            <p:cNvPr id="25" name="Freeform: Shape 24">
              <a:extLst>
                <a:ext uri="{FF2B5EF4-FFF2-40B4-BE49-F238E27FC236}">
                  <a16:creationId xmlns:a16="http://schemas.microsoft.com/office/drawing/2014/main" id="{48A48368-23F7-435B-9C36-2DB5837D88E6}"/>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EF823941-B648-418E-B46F-23726D3EC4CE}"/>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7" name="Freeform: Shape 26">
              <a:extLst>
                <a:ext uri="{FF2B5EF4-FFF2-40B4-BE49-F238E27FC236}">
                  <a16:creationId xmlns:a16="http://schemas.microsoft.com/office/drawing/2014/main" id="{F0DDDCC1-860C-4945-8B70-CB8FE5BAA464}"/>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8" name="Freeform: Shape 27">
              <a:extLst>
                <a:ext uri="{FF2B5EF4-FFF2-40B4-BE49-F238E27FC236}">
                  <a16:creationId xmlns:a16="http://schemas.microsoft.com/office/drawing/2014/main" id="{C087AF91-C341-4CEE-9EEF-42CD356BCA8B}"/>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9" name="Freeform: Shape 28">
              <a:extLst>
                <a:ext uri="{FF2B5EF4-FFF2-40B4-BE49-F238E27FC236}">
                  <a16:creationId xmlns:a16="http://schemas.microsoft.com/office/drawing/2014/main" id="{0FFAD3AB-1B8D-4DCE-8040-514FBE18CCF8}"/>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0" name="Freeform: Shape 29">
              <a:extLst>
                <a:ext uri="{FF2B5EF4-FFF2-40B4-BE49-F238E27FC236}">
                  <a16:creationId xmlns:a16="http://schemas.microsoft.com/office/drawing/2014/main" id="{FB5A9034-EBBB-4FEA-9CF9-86A220F932DC}"/>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1" name="Freeform: Shape 30">
              <a:extLst>
                <a:ext uri="{FF2B5EF4-FFF2-40B4-BE49-F238E27FC236}">
                  <a16:creationId xmlns:a16="http://schemas.microsoft.com/office/drawing/2014/main" id="{5C7C0D9E-8588-453F-A5CF-C2800171BD3E}"/>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2" name="Freeform: Shape 31">
              <a:extLst>
                <a:ext uri="{FF2B5EF4-FFF2-40B4-BE49-F238E27FC236}">
                  <a16:creationId xmlns:a16="http://schemas.microsoft.com/office/drawing/2014/main" id="{38D15F60-3C20-437A-AC32-E3F31953F8D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33" name="Freeform: Shape 32">
              <a:extLst>
                <a:ext uri="{FF2B5EF4-FFF2-40B4-BE49-F238E27FC236}">
                  <a16:creationId xmlns:a16="http://schemas.microsoft.com/office/drawing/2014/main" id="{09E32212-A802-47EC-A9CF-ADC9656D0885}"/>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4" name="Freeform: Shape 33">
              <a:extLst>
                <a:ext uri="{FF2B5EF4-FFF2-40B4-BE49-F238E27FC236}">
                  <a16:creationId xmlns:a16="http://schemas.microsoft.com/office/drawing/2014/main" id="{420F68B9-AD51-4ED7-8602-A5B10D62DCFB}"/>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5" name="Freeform: Shape 34">
              <a:extLst>
                <a:ext uri="{FF2B5EF4-FFF2-40B4-BE49-F238E27FC236}">
                  <a16:creationId xmlns:a16="http://schemas.microsoft.com/office/drawing/2014/main" id="{918D92F8-44A3-4D30-AA4B-735DA73F2CE6}"/>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6" name="Freeform: Shape 35">
              <a:extLst>
                <a:ext uri="{FF2B5EF4-FFF2-40B4-BE49-F238E27FC236}">
                  <a16:creationId xmlns:a16="http://schemas.microsoft.com/office/drawing/2014/main" id="{DC992723-DD27-4C2D-B33E-BA86F4AD2894}"/>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6" name="Text Placeholder 5">
            <a:extLst>
              <a:ext uri="{FF2B5EF4-FFF2-40B4-BE49-F238E27FC236}">
                <a16:creationId xmlns:a16="http://schemas.microsoft.com/office/drawing/2014/main" id="{450A95E3-5780-42DC-9996-E26F09FF5EBD}"/>
              </a:ext>
            </a:extLst>
          </p:cNvPr>
          <p:cNvSpPr>
            <a:spLocks noGrp="1"/>
          </p:cNvSpPr>
          <p:nvPr>
            <p:ph type="body" sz="quarter" idx="12" hasCustomPrompt="1"/>
          </p:nvPr>
        </p:nvSpPr>
        <p:spPr>
          <a:xfrm>
            <a:off x="1080000" y="5949281"/>
            <a:ext cx="6240136" cy="503908"/>
          </a:xfrm>
        </p:spPr>
        <p:txBody>
          <a:bodyPr lIns="0" rIns="0" anchor="b" anchorCtr="0">
            <a:noAutofit/>
          </a:bodyPr>
          <a:lstStyle>
            <a:lvl1pPr>
              <a:spcBef>
                <a:spcPts val="0"/>
              </a:spcBef>
              <a:defRPr sz="1600" b="0">
                <a:solidFill>
                  <a:schemeClr val="bg1"/>
                </a:solidFill>
              </a:defRPr>
            </a:lvl1pPr>
            <a:lvl2pPr>
              <a:defRPr sz="1400"/>
            </a:lvl2pPr>
            <a:lvl3pPr>
              <a:defRPr sz="1400"/>
            </a:lvl3pPr>
            <a:lvl4pPr>
              <a:defRPr sz="1400"/>
            </a:lvl4pPr>
            <a:lvl5pPr>
              <a:defRPr sz="1400"/>
            </a:lvl5pPr>
          </a:lstStyle>
          <a:p>
            <a:pPr lvl="0"/>
            <a:r>
              <a:rPr lang="en-US" dirty="0"/>
              <a:t>Optional: Click to insert name</a:t>
            </a:r>
          </a:p>
        </p:txBody>
      </p:sp>
      <p:sp>
        <p:nvSpPr>
          <p:cNvPr id="5" name="Title 4">
            <a:extLst>
              <a:ext uri="{FF2B5EF4-FFF2-40B4-BE49-F238E27FC236}">
                <a16:creationId xmlns:a16="http://schemas.microsoft.com/office/drawing/2014/main" id="{26E8D06D-29A8-47AF-A4B7-3EF420F61462}"/>
              </a:ext>
            </a:extLst>
          </p:cNvPr>
          <p:cNvSpPr>
            <a:spLocks noGrp="1"/>
          </p:cNvSpPr>
          <p:nvPr>
            <p:ph type="title"/>
          </p:nvPr>
        </p:nvSpPr>
        <p:spPr>
          <a:xfrm>
            <a:off x="1080000" y="3979863"/>
            <a:ext cx="6234859" cy="1295400"/>
          </a:xfrm>
        </p:spPr>
        <p:txBody>
          <a:bodyPr vert="horz" lIns="0" tIns="0" rIns="0" bIns="0" rtlCol="0" anchor="b" anchorCtr="0">
            <a:noAutofit/>
          </a:bodyPr>
          <a:lstStyle>
            <a:lvl1pPr>
              <a:defRPr lang="de-DE" sz="3000" cap="all" spc="800">
                <a:solidFill>
                  <a:schemeClr val="bg1"/>
                </a:solidFill>
                <a:ea typeface="+mn-ea"/>
                <a:cs typeface="+mn-cs"/>
              </a:defRPr>
            </a:lvl1pPr>
          </a:lstStyle>
          <a:p>
            <a:pPr lvl="0">
              <a:spcBef>
                <a:spcPts val="0"/>
              </a:spcBef>
              <a:buFont typeface="Arial" panose="020B0604020202020204" pitchFamily="34" charset="0"/>
            </a:pPr>
            <a:r>
              <a:rPr lang="en-US"/>
              <a:t>Click to edit Master title style</a:t>
            </a:r>
            <a:endParaRPr lang="de-DE" dirty="0"/>
          </a:p>
        </p:txBody>
      </p:sp>
      <p:sp>
        <p:nvSpPr>
          <p:cNvPr id="37" name="TextBox 36"/>
          <p:cNvSpPr txBox="1"/>
          <p:nvPr userDrawn="1">
            <p:custDataLst>
              <p:tags r:id="rId4"/>
            </p:custDataLst>
          </p:nvPr>
        </p:nvSpPr>
        <p:spPr>
          <a:xfrm>
            <a:off x="10005270" y="6268479"/>
            <a:ext cx="1635064" cy="184666"/>
          </a:xfrm>
          <a:prstGeom prst="rect">
            <a:avLst/>
          </a:prstGeom>
          <a:noFill/>
        </p:spPr>
        <p:txBody>
          <a:bodyPr vert="horz" wrap="none" lIns="0" tIns="0" rIns="0" bIns="0" rtlCol="0" anchor="ctr" anchorCtr="0">
            <a:spAutoFit/>
          </a:bodyPr>
          <a:lstStyle/>
          <a:p>
            <a:pPr algn="r">
              <a:spcBef>
                <a:spcPts val="1000"/>
              </a:spcBef>
            </a:pPr>
            <a:r>
              <a:rPr lang="en-GB" sz="1200" b="1" dirty="0">
                <a:solidFill>
                  <a:schemeClr val="accent2">
                    <a:lumMod val="100000"/>
                  </a:schemeClr>
                </a:solidFill>
                <a:latin typeface="Ubuntu" panose="020B0504030602030204"/>
                <a:cs typeface="Times New Roman" pitchFamily="18" charset="0"/>
              </a:rPr>
              <a:t>Company Confidential</a:t>
            </a:r>
            <a:endParaRPr lang="en-GB" sz="1200" b="1" dirty="0">
              <a:solidFill>
                <a:schemeClr val="accent2">
                  <a:lumMod val="100000"/>
                </a:schemeClr>
              </a:solidFill>
              <a:latin typeface="Ubuntu" panose="020B0504030602030204"/>
              <a:ea typeface="Times New Roman" pitchFamily="18" charset="0"/>
              <a:cs typeface="Times New Roman" pitchFamily="18" charset="0"/>
            </a:endParaRPr>
          </a:p>
        </p:txBody>
      </p:sp>
    </p:spTree>
    <p:extLst>
      <p:ext uri="{BB962C8B-B14F-4D97-AF65-F5344CB8AC3E}">
        <p14:creationId xmlns:p14="http://schemas.microsoft.com/office/powerpoint/2010/main" val="34709524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grey">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11" name="Groupe 1">
            <a:extLst>
              <a:ext uri="{FF2B5EF4-FFF2-40B4-BE49-F238E27FC236}">
                <a16:creationId xmlns:a16="http://schemas.microsoft.com/office/drawing/2014/main" id="{7F4F92E5-7A6A-48E3-8B3E-B2136A583F4E}"/>
              </a:ext>
            </a:extLst>
          </p:cNvPr>
          <p:cNvGrpSpPr/>
          <p:nvPr userDrawn="1"/>
        </p:nvGrpSpPr>
        <p:grpSpPr>
          <a:xfrm>
            <a:off x="11501102" y="171573"/>
            <a:ext cx="419436" cy="388988"/>
            <a:chOff x="11501102" y="171573"/>
            <a:chExt cx="419436" cy="388988"/>
          </a:xfrm>
        </p:grpSpPr>
        <p:sp>
          <p:nvSpPr>
            <p:cNvPr id="12" name="Freeform 13">
              <a:extLst>
                <a:ext uri="{FF2B5EF4-FFF2-40B4-BE49-F238E27FC236}">
                  <a16:creationId xmlns:a16="http://schemas.microsoft.com/office/drawing/2014/main" id="{6D5BF8DF-8C5C-49AB-A424-4ADD6C20FDB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4">
              <a:extLst>
                <a:ext uri="{FF2B5EF4-FFF2-40B4-BE49-F238E27FC236}">
                  <a16:creationId xmlns:a16="http://schemas.microsoft.com/office/drawing/2014/main" id="{7324754F-804C-49FE-9E5D-89870A54E06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 name="Footer Placeholder 3">
            <a:extLst>
              <a:ext uri="{FF2B5EF4-FFF2-40B4-BE49-F238E27FC236}">
                <a16:creationId xmlns:a16="http://schemas.microsoft.com/office/drawing/2014/main" id="{E2C3B471-E4AD-4C4F-9E65-D3218FBC84DD}"/>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Box 15">
            <a:extLst>
              <a:ext uri="{FF2B5EF4-FFF2-40B4-BE49-F238E27FC236}">
                <a16:creationId xmlns:a16="http://schemas.microsoft.com/office/drawing/2014/main" id="{7B79C550-E4F7-4CA2-9B52-941D1E8F1B1A}"/>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34606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5CC730-2D2A-4526-8A02-2947562E59F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535CC730-2D2A-4526-8A02-2947562E59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0BA9B0-3DAE-4749-8DE9-854BA8D1802B}"/>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5" name="Title 4">
            <a:extLst>
              <a:ext uri="{FF2B5EF4-FFF2-40B4-BE49-F238E27FC236}">
                <a16:creationId xmlns:a16="http://schemas.microsoft.com/office/drawing/2014/main" id="{B5B15895-2835-468A-AD6E-B8C687DB6771}"/>
              </a:ext>
            </a:extLst>
          </p:cNvPr>
          <p:cNvSpPr>
            <a:spLocks noGrp="1"/>
          </p:cNvSpPr>
          <p:nvPr>
            <p:ph type="title"/>
          </p:nvPr>
        </p:nvSpPr>
        <p:spPr/>
        <p:txBody>
          <a:bodyPr/>
          <a:lstStyle/>
          <a:p>
            <a:r>
              <a:rPr lang="en-US"/>
              <a:t>Click to edit Master title style</a:t>
            </a:r>
            <a:endParaRPr lang="de-DE"/>
          </a:p>
        </p:txBody>
      </p:sp>
      <p:sp>
        <p:nvSpPr>
          <p:cNvPr id="8" name="Date Placeholder 7">
            <a:extLst>
              <a:ext uri="{FF2B5EF4-FFF2-40B4-BE49-F238E27FC236}">
                <a16:creationId xmlns:a16="http://schemas.microsoft.com/office/drawing/2014/main" id="{AF7DB21C-BFF6-4851-8271-E2740744E6BB}"/>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9" name="Footer Placeholder 8">
            <a:extLst>
              <a:ext uri="{FF2B5EF4-FFF2-40B4-BE49-F238E27FC236}">
                <a16:creationId xmlns:a16="http://schemas.microsoft.com/office/drawing/2014/main" id="{DF043893-7D07-4DC1-B331-74CD30E059D3}"/>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0" name="Slide Number Placeholder 9">
            <a:extLst>
              <a:ext uri="{FF2B5EF4-FFF2-40B4-BE49-F238E27FC236}">
                <a16:creationId xmlns:a16="http://schemas.microsoft.com/office/drawing/2014/main" id="{E37023CB-F28C-4860-B19F-982EB99CBD4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3" name="TextBox 12">
            <a:extLst>
              <a:ext uri="{FF2B5EF4-FFF2-40B4-BE49-F238E27FC236}">
                <a16:creationId xmlns:a16="http://schemas.microsoft.com/office/drawing/2014/main" id="{318298BE-B738-4A97-8B23-8B320335311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767492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white">
    <p:bg>
      <p:bgPr>
        <a:solidFill>
          <a:schemeClr val="bg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11" name="Groupe 1">
            <a:extLst>
              <a:ext uri="{FF2B5EF4-FFF2-40B4-BE49-F238E27FC236}">
                <a16:creationId xmlns:a16="http://schemas.microsoft.com/office/drawing/2014/main" id="{7F4F92E5-7A6A-48E3-8B3E-B2136A583F4E}"/>
              </a:ext>
            </a:extLst>
          </p:cNvPr>
          <p:cNvGrpSpPr/>
          <p:nvPr userDrawn="1"/>
        </p:nvGrpSpPr>
        <p:grpSpPr>
          <a:xfrm>
            <a:off x="11501102" y="171573"/>
            <a:ext cx="419436" cy="388988"/>
            <a:chOff x="11501102" y="171573"/>
            <a:chExt cx="419436" cy="388988"/>
          </a:xfrm>
        </p:grpSpPr>
        <p:sp>
          <p:nvSpPr>
            <p:cNvPr id="12" name="Freeform 13">
              <a:extLst>
                <a:ext uri="{FF2B5EF4-FFF2-40B4-BE49-F238E27FC236}">
                  <a16:creationId xmlns:a16="http://schemas.microsoft.com/office/drawing/2014/main" id="{6D5BF8DF-8C5C-49AB-A424-4ADD6C20FDB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4">
              <a:extLst>
                <a:ext uri="{FF2B5EF4-FFF2-40B4-BE49-F238E27FC236}">
                  <a16:creationId xmlns:a16="http://schemas.microsoft.com/office/drawing/2014/main" id="{7324754F-804C-49FE-9E5D-89870A54E06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 name="Footer Placeholder 3">
            <a:extLst>
              <a:ext uri="{FF2B5EF4-FFF2-40B4-BE49-F238E27FC236}">
                <a16:creationId xmlns:a16="http://schemas.microsoft.com/office/drawing/2014/main" id="{E2C3B471-E4AD-4C4F-9E65-D3218FBC84DD}"/>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Box 15">
            <a:extLst>
              <a:ext uri="{FF2B5EF4-FFF2-40B4-BE49-F238E27FC236}">
                <a16:creationId xmlns:a16="http://schemas.microsoft.com/office/drawing/2014/main" id="{D511BB7D-29B8-4E83-8E98-917C4327772C}"/>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72847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81121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2" y="6907"/>
            <a:ext cx="7561263"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550800" y="1126800"/>
            <a:ext cx="7561263"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D45491AB-AFEF-44AF-BA1B-A3F80FE303B1}"/>
              </a:ext>
            </a:extLst>
          </p:cNvPr>
          <p:cNvSpPr>
            <a:spLocks noGrp="1"/>
          </p:cNvSpPr>
          <p:nvPr>
            <p:ph sz="quarter" idx="16" hasCustomPrompt="1"/>
          </p:nvPr>
        </p:nvSpPr>
        <p:spPr>
          <a:xfrm>
            <a:off x="8112125" y="0"/>
            <a:ext cx="4079875"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a:t>
            </a:r>
            <a:br>
              <a:rPr lang="en-US" dirty="0"/>
            </a:br>
            <a:r>
              <a:rPr lang="en-US" dirty="0"/>
              <a:t>or delete the placeholder.</a:t>
            </a:r>
            <a:br>
              <a:rPr lang="en-US" dirty="0"/>
            </a:br>
            <a:r>
              <a:rPr lang="en-US" dirty="0"/>
              <a:t>If you enter a photo, you may put</a:t>
            </a:r>
            <a:br>
              <a:rPr lang="en-US" dirty="0"/>
            </a:br>
            <a:r>
              <a:rPr lang="en-US" dirty="0"/>
              <a: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a:p>
            <a:pPr lvl="0"/>
            <a:endParaRPr lang="de-DE" dirty="0"/>
          </a:p>
          <a:p>
            <a:pPr lvl="0"/>
            <a:endParaRPr lang="de-DE" dirty="0"/>
          </a:p>
          <a:p>
            <a:pPr lvl="0"/>
            <a:endParaRPr lang="de-DE" dirty="0"/>
          </a:p>
        </p:txBody>
      </p:sp>
      <p:sp>
        <p:nvSpPr>
          <p:cNvPr id="16" name="TextBox 15">
            <a:extLst>
              <a:ext uri="{FF2B5EF4-FFF2-40B4-BE49-F238E27FC236}">
                <a16:creationId xmlns:a16="http://schemas.microsoft.com/office/drawing/2014/main" id="{9A1103DA-2647-4477-AE16-71B51E851FB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550800" y="1628800"/>
            <a:ext cx="7561263"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504663"/>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5545137"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550800" y="1126800"/>
            <a:ext cx="55458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382AF340-A032-40DA-82A1-CE365BC5F6F7}"/>
              </a:ext>
            </a:extLst>
          </p:cNvPr>
          <p:cNvSpPr>
            <a:spLocks noGrp="1"/>
          </p:cNvSpPr>
          <p:nvPr>
            <p:ph sz="quarter" idx="16" hasCustomPrompt="1"/>
          </p:nvPr>
        </p:nvSpPr>
        <p:spPr>
          <a:xfrm>
            <a:off x="6096000" y="0"/>
            <a:ext cx="6096000"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p:txBody>
      </p:sp>
      <p:sp>
        <p:nvSpPr>
          <p:cNvPr id="14" name="TextBox 13">
            <a:extLst>
              <a:ext uri="{FF2B5EF4-FFF2-40B4-BE49-F238E27FC236}">
                <a16:creationId xmlns:a16="http://schemas.microsoft.com/office/drawing/2014/main" id="{CBCBF462-D264-41E3-8E6E-12C93095B6F6}"/>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550800" y="1628775"/>
            <a:ext cx="5545137"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295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4" y="6907"/>
            <a:ext cx="3522138" cy="1116000"/>
          </a:xfrm>
        </p:spPr>
        <p:txBody>
          <a:body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87EC564E-FF0C-4CAE-9EB8-66745BBF6361}"/>
              </a:ext>
            </a:extLst>
          </p:cNvPr>
          <p:cNvSpPr>
            <a:spLocks noGrp="1"/>
          </p:cNvSpPr>
          <p:nvPr>
            <p:ph type="body" sz="quarter" idx="15" hasCustomPrompt="1"/>
          </p:nvPr>
        </p:nvSpPr>
        <p:spPr>
          <a:xfrm>
            <a:off x="550800" y="1126800"/>
            <a:ext cx="3522139"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AC77C619-71BE-40FC-B5DC-3825A2271B15}"/>
              </a:ext>
            </a:extLst>
          </p:cNvPr>
          <p:cNvSpPr>
            <a:spLocks noGrp="1"/>
          </p:cNvSpPr>
          <p:nvPr>
            <p:ph sz="quarter" idx="16" hasCustomPrompt="1"/>
          </p:nvPr>
        </p:nvSpPr>
        <p:spPr>
          <a:xfrm>
            <a:off x="4073525" y="0"/>
            <a:ext cx="8118475" cy="6858000"/>
          </a:xfrm>
        </p:spPr>
        <p:txBody>
          <a:bodyPr rIns="0" anchor="ctr"/>
          <a:lstStyle>
            <a:lvl1pPr algn="ctr">
              <a:defRPr>
                <a:solidFill>
                  <a:schemeClr val="bg2">
                    <a:lumMod val="50000"/>
                  </a:schemeClr>
                </a:solidFill>
              </a:defRPr>
            </a:lvl1pPr>
            <a:lvl2pPr algn="ctr">
              <a:defRPr/>
            </a:lvl2pPr>
            <a:lvl3pPr algn="ctr">
              <a:defRPr/>
            </a:lvl3pPr>
            <a:lvl4pPr algn="ctr">
              <a:defRPr/>
            </a:lvl4pPr>
            <a:lvl5pPr algn="ctr">
              <a:defRPr/>
            </a:lvl5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de-DE" dirty="0"/>
          </a:p>
        </p:txBody>
      </p:sp>
      <p:sp>
        <p:nvSpPr>
          <p:cNvPr id="16" name="TextBox 15">
            <a:extLst>
              <a:ext uri="{FF2B5EF4-FFF2-40B4-BE49-F238E27FC236}">
                <a16:creationId xmlns:a16="http://schemas.microsoft.com/office/drawing/2014/main" id="{11A30F82-81C1-4E2B-94AA-331A0199BDD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8E2B1C54-0AD3-4FF3-816C-0A6E18F968D3}"/>
              </a:ext>
            </a:extLst>
          </p:cNvPr>
          <p:cNvSpPr>
            <a:spLocks noGrp="1"/>
          </p:cNvSpPr>
          <p:nvPr>
            <p:ph type="body" sz="quarter" idx="17"/>
          </p:nvPr>
        </p:nvSpPr>
        <p:spPr>
          <a:xfrm>
            <a:off x="550800" y="1628775"/>
            <a:ext cx="3522138"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57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6800"/>
            <a:ext cx="69840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7" name="Title 3">
            <a:extLst>
              <a:ext uri="{FF2B5EF4-FFF2-40B4-BE49-F238E27FC236}">
                <a16:creationId xmlns:a16="http://schemas.microsoft.com/office/drawing/2014/main" id="{FD9A56C5-A335-4717-943C-1B30D3A7BAE3}"/>
              </a:ext>
            </a:extLst>
          </p:cNvPr>
          <p:cNvSpPr>
            <a:spLocks noGrp="1"/>
          </p:cNvSpPr>
          <p:nvPr>
            <p:ph type="title"/>
          </p:nvPr>
        </p:nvSpPr>
        <p:spPr>
          <a:xfrm>
            <a:off x="4445407" y="6907"/>
            <a:ext cx="6984000" cy="1116000"/>
          </a:xfrm>
        </p:spPr>
        <p:txBody>
          <a:bodyPr rIns="72000"/>
          <a:lstStyle/>
          <a:p>
            <a:r>
              <a:rPr lang="en-US"/>
              <a:t>Click to edit Master title style</a:t>
            </a:r>
            <a:endParaRPr lang="de-DE" dirty="0"/>
          </a:p>
        </p:txBody>
      </p:sp>
      <p:sp>
        <p:nvSpPr>
          <p:cNvPr id="10" name="Content Placeholder 6">
            <a:extLst>
              <a:ext uri="{FF2B5EF4-FFF2-40B4-BE49-F238E27FC236}">
                <a16:creationId xmlns:a16="http://schemas.microsoft.com/office/drawing/2014/main" id="{1FB09CE1-4960-4180-A97F-09992813E132}"/>
              </a:ext>
            </a:extLst>
          </p:cNvPr>
          <p:cNvSpPr>
            <a:spLocks noGrp="1"/>
          </p:cNvSpPr>
          <p:nvPr>
            <p:ph sz="quarter" idx="17" hasCustomPrompt="1"/>
          </p:nvPr>
        </p:nvSpPr>
        <p:spPr>
          <a:xfrm>
            <a:off x="0" y="0"/>
            <a:ext cx="4073525"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a:t>
            </a:r>
            <a:br>
              <a:rPr lang="en-US" dirty="0"/>
            </a:br>
            <a:r>
              <a:rPr lang="en-US" dirty="0"/>
              <a:t>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p:txBody>
      </p:sp>
      <p:sp>
        <p:nvSpPr>
          <p:cNvPr id="14" name="TextBox 13">
            <a:extLst>
              <a:ext uri="{FF2B5EF4-FFF2-40B4-BE49-F238E27FC236}">
                <a16:creationId xmlns:a16="http://schemas.microsoft.com/office/drawing/2014/main" id="{2CEB415E-192A-480A-BE70-2D78ED3BB0D7}"/>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5"/>
            <a:ext cx="6962544"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5683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6479999" y="6907"/>
            <a:ext cx="4968000" cy="11273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479999" y="1126800"/>
            <a:ext cx="49680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58133328-A848-4258-B037-D4C4F7935251}"/>
              </a:ext>
            </a:extLst>
          </p:cNvPr>
          <p:cNvSpPr>
            <a:spLocks noGrp="1"/>
          </p:cNvSpPr>
          <p:nvPr>
            <p:ph sz="quarter" idx="16" hasCustomPrompt="1"/>
          </p:nvPr>
        </p:nvSpPr>
        <p:spPr>
          <a:xfrm>
            <a:off x="0" y="0"/>
            <a:ext cx="6096000" cy="6858000"/>
          </a:xfrm>
        </p:spPr>
        <p:txBody>
          <a:bodyPr vert="horz" lIns="0" tIns="0" rIns="0" bIns="0" rtlCol="0" anchor="ctr">
            <a:normAutofit/>
          </a:bodyPr>
          <a:lstStyle>
            <a:lvl1pPr algn="ctr">
              <a:defRPr lang="en-US" dirty="0" smtClean="0">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lgn="ctr"/>
            <a:endParaRPr lang="en-US" dirty="0"/>
          </a:p>
          <a:p>
            <a:pPr lvl="0" algn="ctr"/>
            <a:endParaRPr lang="en-US" dirty="0"/>
          </a:p>
          <a:p>
            <a:pPr lvl="0" algn="ctr"/>
            <a:endParaRPr lang="en-US" dirty="0"/>
          </a:p>
        </p:txBody>
      </p:sp>
      <p:sp>
        <p:nvSpPr>
          <p:cNvPr id="16" name="TextBox 15">
            <a:extLst>
              <a:ext uri="{FF2B5EF4-FFF2-40B4-BE49-F238E27FC236}">
                <a16:creationId xmlns:a16="http://schemas.microsoft.com/office/drawing/2014/main" id="{57D78940-BCA0-40A2-ABA7-29AB06BDCCA2}"/>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479999" y="1627200"/>
            <a:ext cx="4968000"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7245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1" y="0"/>
            <a:ext cx="81121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8424000" y="6907"/>
            <a:ext cx="3097107"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1E60E17A-5838-4005-9705-347015383B9D}"/>
              </a:ext>
            </a:extLst>
          </p:cNvPr>
          <p:cNvSpPr>
            <a:spLocks noGrp="1"/>
          </p:cNvSpPr>
          <p:nvPr>
            <p:ph type="body" sz="quarter" idx="15" hasCustomPrompt="1"/>
          </p:nvPr>
        </p:nvSpPr>
        <p:spPr>
          <a:xfrm>
            <a:off x="8424000" y="1126800"/>
            <a:ext cx="3097107"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C61ED221-E618-4FAF-A03D-57D8E0C05464}"/>
              </a:ext>
            </a:extLst>
          </p:cNvPr>
          <p:cNvSpPr>
            <a:spLocks noGrp="1"/>
          </p:cNvSpPr>
          <p:nvPr>
            <p:ph sz="quarter" idx="16" hasCustomPrompt="1"/>
          </p:nvPr>
        </p:nvSpPr>
        <p:spPr>
          <a:xfrm>
            <a:off x="0" y="0"/>
            <a:ext cx="8112125"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9DF0DAEF-5061-4C45-8534-20B4BEBDA8FD}"/>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A5D540B2-D15B-4D80-BDAD-38C1BABD9413}"/>
              </a:ext>
            </a:extLst>
          </p:cNvPr>
          <p:cNvSpPr>
            <a:spLocks noGrp="1"/>
          </p:cNvSpPr>
          <p:nvPr>
            <p:ph type="body" sz="quarter" idx="17"/>
          </p:nvPr>
        </p:nvSpPr>
        <p:spPr>
          <a:xfrm>
            <a:off x="8424000" y="1627200"/>
            <a:ext cx="3097107"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5512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81121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2" y="6907"/>
            <a:ext cx="7561263" cy="1127300"/>
          </a:xfrm>
        </p:spPr>
        <p:txBody>
          <a:bodyPr rIns="72000"/>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550200" y="1125538"/>
            <a:ext cx="7561263"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67DA9605-7E47-4EDE-A322-C6B08A509886}"/>
              </a:ext>
            </a:extLst>
          </p:cNvPr>
          <p:cNvSpPr>
            <a:spLocks noGrp="1"/>
          </p:cNvSpPr>
          <p:nvPr>
            <p:ph sz="quarter" idx="16" hasCustomPrompt="1"/>
          </p:nvPr>
        </p:nvSpPr>
        <p:spPr>
          <a:xfrm>
            <a:off x="8112125" y="0"/>
            <a:ext cx="4079875"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a:t>
            </a:r>
            <a:br>
              <a:rPr lang="en-US" dirty="0"/>
            </a:br>
            <a:r>
              <a:rPr lang="en-US" dirty="0"/>
              <a:t>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1F62E3C9-BB70-4CF4-98F9-292D7381F72C}"/>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551384" y="1628800"/>
            <a:ext cx="7561263" cy="4538650"/>
          </a:xfrm>
        </p:spPr>
        <p:txBody>
          <a:bodyPr rIns="216000">
            <a:normAutofit/>
          </a:bodyPr>
          <a:lstStyle>
            <a:lvl1pP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052144"/>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for client Logo Light">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3853712-BC23-4183-B4EC-72E5F76F56A8}"/>
              </a:ext>
            </a:extLst>
          </p:cNvPr>
          <p:cNvGraphicFramePr>
            <a:graphicFrameLocks noChangeAspect="1"/>
          </p:cNvGraphicFramePr>
          <p:nvPr userDrawn="1">
            <p:custDataLst>
              <p:tags r:id="rId2"/>
            </p:custDataLst>
            <p:extLst>
              <p:ext uri="{D42A27DB-BD31-4B8C-83A1-F6EECF244321}">
                <p14:modId xmlns:p14="http://schemas.microsoft.com/office/powerpoint/2010/main" val="3654973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6" imgW="270" imgH="270" progId="TCLayout.ActiveDocument.1">
                  <p:embed/>
                </p:oleObj>
              </mc:Choice>
              <mc:Fallback>
                <p:oleObj name="think-cell Slide" r:id="rId6" imgW="270" imgH="270" progId="TCLayout.ActiveDocument.1">
                  <p:embed/>
                  <p:pic>
                    <p:nvPicPr>
                      <p:cNvPr id="5" name="Object 4" hidden="1">
                        <a:extLst>
                          <a:ext uri="{FF2B5EF4-FFF2-40B4-BE49-F238E27FC236}">
                            <a16:creationId xmlns:a16="http://schemas.microsoft.com/office/drawing/2014/main" id="{B3853712-BC23-4183-B4EC-72E5F76F56A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BEB4BFF-C61F-455A-9E19-187568A79D6C}"/>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2" name="Picture 21">
            <a:extLst>
              <a:ext uri="{FF2B5EF4-FFF2-40B4-BE49-F238E27FC236}">
                <a16:creationId xmlns:a16="http://schemas.microsoft.com/office/drawing/2014/main" id="{CA9CA32D-F061-4FCC-AE2A-F62E471AE4AF}"/>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6806"/>
          <a:stretch/>
        </p:blipFill>
        <p:spPr>
          <a:xfrm rot="16200000">
            <a:off x="2770730" y="-2563271"/>
            <a:ext cx="6650542" cy="12191998"/>
          </a:xfrm>
          <a:prstGeom prst="rect">
            <a:avLst/>
          </a:prstGeom>
        </p:spPr>
      </p:pic>
      <p:grpSp>
        <p:nvGrpSpPr>
          <p:cNvPr id="64" name="Graphic 4">
            <a:extLst>
              <a:ext uri="{FF2B5EF4-FFF2-40B4-BE49-F238E27FC236}">
                <a16:creationId xmlns:a16="http://schemas.microsoft.com/office/drawing/2014/main" id="{E0126B03-8735-4C62-948D-0443D2E5151C}"/>
              </a:ext>
            </a:extLst>
          </p:cNvPr>
          <p:cNvGrpSpPr>
            <a:grpSpLocks/>
          </p:cNvGrpSpPr>
          <p:nvPr userDrawn="1"/>
        </p:nvGrpSpPr>
        <p:grpSpPr>
          <a:xfrm>
            <a:off x="8109338" y="486661"/>
            <a:ext cx="3557061" cy="546150"/>
            <a:chOff x="3176111" y="1257136"/>
            <a:chExt cx="5719756" cy="878207"/>
          </a:xfrm>
        </p:grpSpPr>
        <p:sp>
          <p:nvSpPr>
            <p:cNvPr id="65" name="Freeform: Shape 64">
              <a:extLst>
                <a:ext uri="{FF2B5EF4-FFF2-40B4-BE49-F238E27FC236}">
                  <a16:creationId xmlns:a16="http://schemas.microsoft.com/office/drawing/2014/main" id="{CCBD803F-ADCD-4A1E-92D8-17F168B68F6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411B546D-06F5-444F-8014-09A398654811}"/>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00530D09-1DB0-4412-A1A9-02A6C560650C}"/>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8" name="Freeform: Shape 67">
              <a:extLst>
                <a:ext uri="{FF2B5EF4-FFF2-40B4-BE49-F238E27FC236}">
                  <a16:creationId xmlns:a16="http://schemas.microsoft.com/office/drawing/2014/main" id="{8364A1EB-0AE1-409B-A78E-9D039D870B98}"/>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9" name="Freeform: Shape 68">
              <a:extLst>
                <a:ext uri="{FF2B5EF4-FFF2-40B4-BE49-F238E27FC236}">
                  <a16:creationId xmlns:a16="http://schemas.microsoft.com/office/drawing/2014/main" id="{AD9EDC90-017D-408A-9C48-2173480EFD6E}"/>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0" name="Freeform: Shape 69">
              <a:extLst>
                <a:ext uri="{FF2B5EF4-FFF2-40B4-BE49-F238E27FC236}">
                  <a16:creationId xmlns:a16="http://schemas.microsoft.com/office/drawing/2014/main" id="{C60F4F60-77EA-4E40-9136-560FC89351D5}"/>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1" name="Freeform: Shape 70">
              <a:extLst>
                <a:ext uri="{FF2B5EF4-FFF2-40B4-BE49-F238E27FC236}">
                  <a16:creationId xmlns:a16="http://schemas.microsoft.com/office/drawing/2014/main" id="{79FCDEA3-CF16-4F62-A1A8-AA4D3341BCC9}"/>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2" name="Freeform: Shape 71">
              <a:extLst>
                <a:ext uri="{FF2B5EF4-FFF2-40B4-BE49-F238E27FC236}">
                  <a16:creationId xmlns:a16="http://schemas.microsoft.com/office/drawing/2014/main" id="{0791F78F-3DAD-4E40-945E-003BFFD58746}"/>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73" name="Freeform: Shape 72">
              <a:extLst>
                <a:ext uri="{FF2B5EF4-FFF2-40B4-BE49-F238E27FC236}">
                  <a16:creationId xmlns:a16="http://schemas.microsoft.com/office/drawing/2014/main" id="{F80EE6C5-58C0-494C-9E31-D4C354B904F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4" name="Freeform: Shape 73">
              <a:extLst>
                <a:ext uri="{FF2B5EF4-FFF2-40B4-BE49-F238E27FC236}">
                  <a16:creationId xmlns:a16="http://schemas.microsoft.com/office/drawing/2014/main" id="{6C9ECDA8-58C2-45E8-882F-E27DF5617537}"/>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5" name="Freeform: Shape 74">
              <a:extLst>
                <a:ext uri="{FF2B5EF4-FFF2-40B4-BE49-F238E27FC236}">
                  <a16:creationId xmlns:a16="http://schemas.microsoft.com/office/drawing/2014/main" id="{435FE894-4470-48DA-9508-EFFAC110F13B}"/>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6" name="Freeform: Shape 75">
              <a:extLst>
                <a:ext uri="{FF2B5EF4-FFF2-40B4-BE49-F238E27FC236}">
                  <a16:creationId xmlns:a16="http://schemas.microsoft.com/office/drawing/2014/main" id="{6591533F-92F0-4405-B18E-E53C85961081}"/>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0" name="Text Placeholder 5">
            <a:extLst>
              <a:ext uri="{FF2B5EF4-FFF2-40B4-BE49-F238E27FC236}">
                <a16:creationId xmlns:a16="http://schemas.microsoft.com/office/drawing/2014/main" id="{F4A94CB2-36FA-4387-A523-18C96E53E1D4}"/>
              </a:ext>
            </a:extLst>
          </p:cNvPr>
          <p:cNvSpPr>
            <a:spLocks noGrp="1"/>
          </p:cNvSpPr>
          <p:nvPr>
            <p:ph type="body" sz="quarter" idx="12" hasCustomPrompt="1"/>
          </p:nvPr>
        </p:nvSpPr>
        <p:spPr>
          <a:xfrm>
            <a:off x="1080000" y="5949281"/>
            <a:ext cx="6240136" cy="503908"/>
          </a:xfrm>
        </p:spPr>
        <p:txBody>
          <a:bodyPr lIns="0" rIns="0" anchor="b" anchorCtr="0">
            <a:noAutofit/>
          </a:bodyPr>
          <a:lstStyle>
            <a:lvl1pPr>
              <a:spcBef>
                <a:spcPts val="0"/>
              </a:spcBef>
              <a:defRPr sz="1600" b="0">
                <a:solidFill>
                  <a:schemeClr val="tx1"/>
                </a:solidFill>
              </a:defRPr>
            </a:lvl1pPr>
            <a:lvl2pPr>
              <a:defRPr sz="1400"/>
            </a:lvl2pPr>
            <a:lvl3pPr>
              <a:defRPr sz="1400"/>
            </a:lvl3pPr>
            <a:lvl4pPr>
              <a:defRPr sz="1400"/>
            </a:lvl4pPr>
            <a:lvl5pPr>
              <a:defRPr sz="1400"/>
            </a:lvl5pPr>
          </a:lstStyle>
          <a:p>
            <a:pPr lvl="0"/>
            <a:r>
              <a:rPr lang="en-US" dirty="0"/>
              <a:t>Optional: Click to insert name</a:t>
            </a:r>
          </a:p>
        </p:txBody>
      </p:sp>
      <p:sp>
        <p:nvSpPr>
          <p:cNvPr id="21" name="Subtitle 2">
            <a:extLst>
              <a:ext uri="{FF2B5EF4-FFF2-40B4-BE49-F238E27FC236}">
                <a16:creationId xmlns:a16="http://schemas.microsoft.com/office/drawing/2014/main" id="{0DBE2884-2A02-4EB6-B9D2-AF61887FCD1B}"/>
              </a:ext>
            </a:extLst>
          </p:cNvPr>
          <p:cNvSpPr>
            <a:spLocks noGrp="1"/>
          </p:cNvSpPr>
          <p:nvPr>
            <p:ph type="subTitle" idx="1" hasCustomPrompt="1"/>
          </p:nvPr>
        </p:nvSpPr>
        <p:spPr>
          <a:xfrm>
            <a:off x="1080000" y="5435302"/>
            <a:ext cx="6234859" cy="369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a:lnSpc>
                <a:spcPct val="100000"/>
              </a:lnSpc>
              <a:spcBef>
                <a:spcPts val="0"/>
              </a:spcBef>
              <a:defRPr lang="en-US" sz="2000" spc="0" baseline="0" dirty="0">
                <a:solidFill>
                  <a:schemeClr val="tx1"/>
                </a:solidFill>
              </a:defRPr>
            </a:lvl1pPr>
          </a:lstStyle>
          <a:p>
            <a:pPr marR="0" lvl="0" fontAlgn="auto">
              <a:spcAft>
                <a:spcPts val="0"/>
              </a:spcAft>
              <a:buClrTx/>
              <a:buSzTx/>
              <a:tabLst/>
            </a:pPr>
            <a:r>
              <a:rPr lang="en-US" dirty="0"/>
              <a:t>Click to insert location and date</a:t>
            </a:r>
          </a:p>
        </p:txBody>
      </p:sp>
      <p:sp>
        <p:nvSpPr>
          <p:cNvPr id="2" name="Title 1">
            <a:extLst>
              <a:ext uri="{FF2B5EF4-FFF2-40B4-BE49-F238E27FC236}">
                <a16:creationId xmlns:a16="http://schemas.microsoft.com/office/drawing/2014/main" id="{EAEA1DD1-559F-4482-B26B-AFA57F225DCC}"/>
              </a:ext>
            </a:extLst>
          </p:cNvPr>
          <p:cNvSpPr>
            <a:spLocks noGrp="1"/>
          </p:cNvSpPr>
          <p:nvPr>
            <p:ph type="title"/>
          </p:nvPr>
        </p:nvSpPr>
        <p:spPr>
          <a:xfrm>
            <a:off x="1080000" y="3979863"/>
            <a:ext cx="6234859" cy="1295400"/>
          </a:xfrm>
        </p:spPr>
        <p:txBody>
          <a:bodyPr vert="horz" lIns="0" tIns="0" rIns="0" bIns="0" rtlCol="0" anchor="b" anchorCtr="0">
            <a:normAutofit/>
          </a:bodyPr>
          <a:lstStyle>
            <a:lvl1pPr>
              <a:defRPr lang="de-DE" sz="3000" cap="all" spc="800">
                <a:ea typeface="+mn-ea"/>
                <a:cs typeface="+mn-cs"/>
              </a:defRPr>
            </a:lvl1pPr>
          </a:lstStyle>
          <a:p>
            <a:pPr lvl="0">
              <a:spcBef>
                <a:spcPts val="0"/>
              </a:spcBef>
              <a:buFont typeface="Arial" panose="020B0604020202020204" pitchFamily="34" charset="0"/>
            </a:pPr>
            <a:r>
              <a:rPr lang="en-US"/>
              <a:t>Click to edit Master title style</a:t>
            </a:r>
            <a:endParaRPr lang="de-DE" dirty="0"/>
          </a:p>
        </p:txBody>
      </p:sp>
      <p:sp>
        <p:nvSpPr>
          <p:cNvPr id="23" name="TextBox 22"/>
          <p:cNvSpPr txBox="1"/>
          <p:nvPr userDrawn="1">
            <p:custDataLst>
              <p:tags r:id="rId4"/>
            </p:custDataLst>
          </p:nvPr>
        </p:nvSpPr>
        <p:spPr>
          <a:xfrm>
            <a:off x="10005270" y="6268479"/>
            <a:ext cx="1635064" cy="184666"/>
          </a:xfrm>
          <a:prstGeom prst="rect">
            <a:avLst/>
          </a:prstGeom>
          <a:noFill/>
        </p:spPr>
        <p:txBody>
          <a:bodyPr vert="horz" wrap="none" lIns="0" tIns="0" rIns="0" bIns="0" rtlCol="0" anchor="ctr" anchorCtr="0">
            <a:spAutoFit/>
          </a:bodyPr>
          <a:lstStyle/>
          <a:p>
            <a:pPr algn="r">
              <a:spcBef>
                <a:spcPts val="1000"/>
              </a:spcBef>
            </a:pPr>
            <a:r>
              <a:rPr lang="en-GB" sz="1200" b="1" dirty="0">
                <a:solidFill>
                  <a:schemeClr val="accent2">
                    <a:lumMod val="100000"/>
                  </a:schemeClr>
                </a:solidFill>
                <a:latin typeface="Ubuntu" panose="020B0504030602030204"/>
                <a:cs typeface="Times New Roman" pitchFamily="18" charset="0"/>
              </a:rPr>
              <a:t>Company Confidential</a:t>
            </a:r>
            <a:endParaRPr lang="en-GB" sz="1200" b="1" dirty="0">
              <a:solidFill>
                <a:schemeClr val="accent2">
                  <a:lumMod val="100000"/>
                </a:schemeClr>
              </a:solidFill>
              <a:latin typeface="Ubuntu" panose="020B0504030602030204"/>
              <a:ea typeface="Times New Roman" pitchFamily="18" charset="0"/>
              <a:cs typeface="Times New Roman" pitchFamily="18" charset="0"/>
            </a:endParaRPr>
          </a:p>
        </p:txBody>
      </p:sp>
    </p:spTree>
    <p:extLst>
      <p:ext uri="{BB962C8B-B14F-4D97-AF65-F5344CB8AC3E}">
        <p14:creationId xmlns:p14="http://schemas.microsoft.com/office/powerpoint/2010/main" val="169534615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5545137" cy="1127300"/>
          </a:xfrm>
        </p:spPr>
        <p:txBody>
          <a:bodyPr rIns="72000"/>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550200" y="1126800"/>
            <a:ext cx="5545800"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824D0424-ABA0-4663-A62C-3D368C2B66C7}"/>
              </a:ext>
            </a:extLst>
          </p:cNvPr>
          <p:cNvSpPr>
            <a:spLocks noGrp="1"/>
          </p:cNvSpPr>
          <p:nvPr>
            <p:ph sz="quarter" idx="16" hasCustomPrompt="1"/>
          </p:nvPr>
        </p:nvSpPr>
        <p:spPr>
          <a:xfrm>
            <a:off x="6096000" y="0"/>
            <a:ext cx="6096000"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4" name="TextBox 13">
            <a:extLst>
              <a:ext uri="{FF2B5EF4-FFF2-40B4-BE49-F238E27FC236}">
                <a16:creationId xmlns:a16="http://schemas.microsoft.com/office/drawing/2014/main" id="{5711E1CB-6482-4703-A2CF-1E8703520C4C}"/>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550863" y="1627200"/>
            <a:ext cx="5545137" cy="4538650"/>
          </a:xfrm>
        </p:spPr>
        <p:txBody>
          <a:bodyPr vert="horz" lIns="0" tIns="0" rIns="21600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839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3522801" cy="1127300"/>
          </a:xfrm>
        </p:spPr>
        <p:txBody>
          <a:bodyPr/>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87EC564E-FF0C-4CAE-9EB8-66745BBF6361}"/>
              </a:ext>
            </a:extLst>
          </p:cNvPr>
          <p:cNvSpPr>
            <a:spLocks noGrp="1"/>
          </p:cNvSpPr>
          <p:nvPr>
            <p:ph type="body" sz="quarter" idx="15" hasCustomPrompt="1"/>
          </p:nvPr>
        </p:nvSpPr>
        <p:spPr>
          <a:xfrm>
            <a:off x="550200" y="1126800"/>
            <a:ext cx="3522801"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10865DDF-84C8-491E-A581-680152326FC6}"/>
              </a:ext>
            </a:extLst>
          </p:cNvPr>
          <p:cNvSpPr>
            <a:spLocks noGrp="1"/>
          </p:cNvSpPr>
          <p:nvPr>
            <p:ph sz="quarter" idx="16" hasCustomPrompt="1"/>
          </p:nvPr>
        </p:nvSpPr>
        <p:spPr>
          <a:xfrm>
            <a:off x="4073001" y="0"/>
            <a:ext cx="8118999"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16D705CA-70BD-419A-B2DA-386EC27E1FAB}"/>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FBFE5648-8009-495E-B762-46E7B98F2961}"/>
              </a:ext>
            </a:extLst>
          </p:cNvPr>
          <p:cNvSpPr>
            <a:spLocks noGrp="1"/>
          </p:cNvSpPr>
          <p:nvPr>
            <p:ph type="body" sz="quarter" idx="17"/>
          </p:nvPr>
        </p:nvSpPr>
        <p:spPr>
          <a:xfrm>
            <a:off x="550200" y="1627200"/>
            <a:ext cx="3522801" cy="4538650"/>
          </a:xfrm>
        </p:spPr>
        <p:txBody>
          <a:bodyPr vert="horz" lIns="0" tIns="0" rIns="21600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206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4091471" y="0"/>
            <a:ext cx="81121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6" name="Group 37">
            <a:extLst>
              <a:ext uri="{FF2B5EF4-FFF2-40B4-BE49-F238E27FC236}">
                <a16:creationId xmlns:a16="http://schemas.microsoft.com/office/drawing/2014/main" id="{EE4EDF70-A7B7-4436-9F1E-FA7FDF97F1AA}"/>
              </a:ext>
            </a:extLst>
          </p:cNvPr>
          <p:cNvGrpSpPr/>
          <p:nvPr userDrawn="1"/>
        </p:nvGrpSpPr>
        <p:grpSpPr>
          <a:xfrm>
            <a:off x="11501102" y="171573"/>
            <a:ext cx="419436" cy="388087"/>
            <a:chOff x="5481638" y="2859088"/>
            <a:chExt cx="1231900" cy="1139825"/>
          </a:xfrm>
          <a:solidFill>
            <a:schemeClr val="bg1"/>
          </a:solidFill>
        </p:grpSpPr>
        <p:sp>
          <p:nvSpPr>
            <p:cNvPr id="17" name="Freeform 320">
              <a:extLst>
                <a:ext uri="{FF2B5EF4-FFF2-40B4-BE49-F238E27FC236}">
                  <a16:creationId xmlns:a16="http://schemas.microsoft.com/office/drawing/2014/main" id="{05815415-76F6-4F9F-90C7-DC1480D5D5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21">
              <a:extLst>
                <a:ext uri="{FF2B5EF4-FFF2-40B4-BE49-F238E27FC236}">
                  <a16:creationId xmlns:a16="http://schemas.microsoft.com/office/drawing/2014/main" id="{5AE8B6D9-8CB0-4FDE-A883-BAF89B167971}"/>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21" name="Title 3">
            <a:extLst>
              <a:ext uri="{FF2B5EF4-FFF2-40B4-BE49-F238E27FC236}">
                <a16:creationId xmlns:a16="http://schemas.microsoft.com/office/drawing/2014/main" id="{A6A50AD2-25C8-4484-B9B5-B453B7E4AA6D}"/>
              </a:ext>
            </a:extLst>
          </p:cNvPr>
          <p:cNvSpPr>
            <a:spLocks noGrp="1"/>
          </p:cNvSpPr>
          <p:nvPr>
            <p:ph type="title"/>
          </p:nvPr>
        </p:nvSpPr>
        <p:spPr>
          <a:xfrm>
            <a:off x="4445407" y="6907"/>
            <a:ext cx="6962544" cy="1127300"/>
          </a:xfrm>
        </p:spPr>
        <p:txBody>
          <a:bodyPr rIns="72000"/>
          <a:lstStyle>
            <a:lvl1pPr>
              <a:defRPr>
                <a:solidFill>
                  <a:schemeClr val="bg1"/>
                </a:solidFill>
              </a:defRPr>
            </a:lvl1pPr>
          </a:lstStyle>
          <a:p>
            <a:r>
              <a:rPr lang="en-US"/>
              <a:t>Click to edit Master title style</a:t>
            </a:r>
            <a:endParaRPr lang="de-DE" dirty="0"/>
          </a:p>
        </p:txBody>
      </p:sp>
      <p:sp>
        <p:nvSpPr>
          <p:cNvPr id="14" name="Content Placeholder 6">
            <a:extLst>
              <a:ext uri="{FF2B5EF4-FFF2-40B4-BE49-F238E27FC236}">
                <a16:creationId xmlns:a16="http://schemas.microsoft.com/office/drawing/2014/main" id="{5F1C13F6-4CDC-459C-B9A4-00A73A62387C}"/>
              </a:ext>
            </a:extLst>
          </p:cNvPr>
          <p:cNvSpPr>
            <a:spLocks noGrp="1"/>
          </p:cNvSpPr>
          <p:nvPr>
            <p:ph sz="quarter" idx="17" hasCustomPrompt="1"/>
          </p:nvPr>
        </p:nvSpPr>
        <p:spPr>
          <a:xfrm>
            <a:off x="0" y="0"/>
            <a:ext cx="4090988" cy="6858000"/>
          </a:xfrm>
        </p:spPr>
        <p:txBody>
          <a:bodyPr rIns="0" anchor="ctr"/>
          <a:lstStyle>
            <a:lvl1pPr algn="ctr">
              <a:defRPr>
                <a:solidFill>
                  <a:schemeClr val="bg2">
                    <a:lumMod val="50000"/>
                  </a:schemeClr>
                </a:solidFill>
              </a:defRPr>
            </a:lvl1pPr>
            <a:lvl2pPr algn="ctr">
              <a:defRPr/>
            </a:lvl2pPr>
            <a:lvl3pPr algn="ctr">
              <a:defRPr/>
            </a:lvl3pPr>
            <a:lvl4pPr algn="ctr">
              <a:defRPr/>
            </a:lvl4pPr>
            <a:lvl5pPr algn="ctr">
              <a:defRPr/>
            </a:lvl5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a:t>
            </a:r>
            <a:br>
              <a:rPr lang="en-US" dirty="0"/>
            </a:br>
            <a:r>
              <a:rPr lang="en-US" dirty="0"/>
              <a:t>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5CF29121-337D-4F7E-960E-8EFC1066DBB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2175"/>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4" name="Group 37">
            <a:extLst>
              <a:ext uri="{FF2B5EF4-FFF2-40B4-BE49-F238E27FC236}">
                <a16:creationId xmlns:a16="http://schemas.microsoft.com/office/drawing/2014/main" id="{CBF9885E-80C1-4DE5-9420-413CC4526B51}"/>
              </a:ext>
            </a:extLst>
          </p:cNvPr>
          <p:cNvGrpSpPr/>
          <p:nvPr userDrawn="1"/>
        </p:nvGrpSpPr>
        <p:grpSpPr>
          <a:xfrm>
            <a:off x="11501102" y="171573"/>
            <a:ext cx="419436" cy="388087"/>
            <a:chOff x="5481638" y="2859088"/>
            <a:chExt cx="1231900" cy="1139825"/>
          </a:xfrm>
          <a:solidFill>
            <a:schemeClr val="bg1"/>
          </a:solidFill>
        </p:grpSpPr>
        <p:sp>
          <p:nvSpPr>
            <p:cNvPr id="17" name="Freeform 320">
              <a:extLst>
                <a:ext uri="{FF2B5EF4-FFF2-40B4-BE49-F238E27FC236}">
                  <a16:creationId xmlns:a16="http://schemas.microsoft.com/office/drawing/2014/main" id="{9E1417DF-A304-4083-A3C2-8705ECCC7B8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21">
              <a:extLst>
                <a:ext uri="{FF2B5EF4-FFF2-40B4-BE49-F238E27FC236}">
                  <a16:creationId xmlns:a16="http://schemas.microsoft.com/office/drawing/2014/main" id="{7195A562-10DA-4683-B391-A1FB17B6530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480000" y="1126800"/>
            <a:ext cx="4951911"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480000" y="6907"/>
            <a:ext cx="4951911" cy="1127300"/>
          </a:xfrm>
        </p:spPr>
        <p:txBody>
          <a:bodyPr/>
          <a:lstStyle>
            <a:lvl1pPr>
              <a:defRPr>
                <a:solidFill>
                  <a:schemeClr val="bg1"/>
                </a:solidFill>
              </a:defRPr>
            </a:lvl1pPr>
          </a:lstStyle>
          <a:p>
            <a:r>
              <a:rPr lang="en-US"/>
              <a:t>Click to edit Master title style</a:t>
            </a:r>
            <a:endParaRPr lang="de-DE" dirty="0"/>
          </a:p>
        </p:txBody>
      </p:sp>
      <p:sp>
        <p:nvSpPr>
          <p:cNvPr id="16" name="Content Placeholder 6">
            <a:extLst>
              <a:ext uri="{FF2B5EF4-FFF2-40B4-BE49-F238E27FC236}">
                <a16:creationId xmlns:a16="http://schemas.microsoft.com/office/drawing/2014/main" id="{BA7FD37D-AD18-4A65-A88C-25301E6B2130}"/>
              </a:ext>
            </a:extLst>
          </p:cNvPr>
          <p:cNvSpPr>
            <a:spLocks noGrp="1"/>
          </p:cNvSpPr>
          <p:nvPr>
            <p:ph sz="quarter" idx="17" hasCustomPrompt="1"/>
          </p:nvPr>
        </p:nvSpPr>
        <p:spPr>
          <a:xfrm>
            <a:off x="0" y="0"/>
            <a:ext cx="6096000"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66247B5C-06D3-440E-ABB6-60410C09B05A}"/>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480000" y="1627200"/>
            <a:ext cx="4951911"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743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8118336" y="0"/>
            <a:ext cx="4073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8" name="Group 37">
            <a:extLst>
              <a:ext uri="{FF2B5EF4-FFF2-40B4-BE49-F238E27FC236}">
                <a16:creationId xmlns:a16="http://schemas.microsoft.com/office/drawing/2014/main" id="{128271FF-CDD2-433B-A5A3-7AAD509BEEDB}"/>
              </a:ext>
            </a:extLst>
          </p:cNvPr>
          <p:cNvGrpSpPr/>
          <p:nvPr userDrawn="1"/>
        </p:nvGrpSpPr>
        <p:grpSpPr>
          <a:xfrm>
            <a:off x="11501102" y="171573"/>
            <a:ext cx="419436" cy="388087"/>
            <a:chOff x="5481638" y="2859088"/>
            <a:chExt cx="1231900" cy="1139825"/>
          </a:xfrm>
          <a:solidFill>
            <a:schemeClr val="bg1"/>
          </a:solidFill>
        </p:grpSpPr>
        <p:sp>
          <p:nvSpPr>
            <p:cNvPr id="19" name="Freeform 320">
              <a:extLst>
                <a:ext uri="{FF2B5EF4-FFF2-40B4-BE49-F238E27FC236}">
                  <a16:creationId xmlns:a16="http://schemas.microsoft.com/office/drawing/2014/main" id="{1AEEB717-FFC4-49BB-938E-E0F66F9440C6}"/>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321">
              <a:extLst>
                <a:ext uri="{FF2B5EF4-FFF2-40B4-BE49-F238E27FC236}">
                  <a16:creationId xmlns:a16="http://schemas.microsoft.com/office/drawing/2014/main" id="{476C287D-003B-4B16-B1E3-64FAE0AC6147}"/>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itle 3">
            <a:extLst>
              <a:ext uri="{FF2B5EF4-FFF2-40B4-BE49-F238E27FC236}">
                <a16:creationId xmlns:a16="http://schemas.microsoft.com/office/drawing/2014/main" id="{2633D88F-8FCD-4D16-A03A-B2AB5700F10B}"/>
              </a:ext>
            </a:extLst>
          </p:cNvPr>
          <p:cNvSpPr>
            <a:spLocks noGrp="1"/>
          </p:cNvSpPr>
          <p:nvPr>
            <p:ph type="title"/>
          </p:nvPr>
        </p:nvSpPr>
        <p:spPr>
          <a:xfrm>
            <a:off x="8424000" y="6907"/>
            <a:ext cx="3097107" cy="1127300"/>
          </a:xfrm>
        </p:spPr>
        <p:txBody>
          <a:bodyPr rIns="72000"/>
          <a:lstStyle>
            <a:lvl1pPr>
              <a:defRPr>
                <a:solidFill>
                  <a:schemeClr val="bg1"/>
                </a:solidFill>
              </a:defRPr>
            </a:lvl1pPr>
          </a:lstStyle>
          <a:p>
            <a:r>
              <a:rPr lang="en-US"/>
              <a:t>Click to edit Master title style</a:t>
            </a:r>
            <a:endParaRPr lang="de-DE" dirty="0"/>
          </a:p>
        </p:txBody>
      </p:sp>
      <p:sp>
        <p:nvSpPr>
          <p:cNvPr id="22" name="Text Placeholder 9">
            <a:extLst>
              <a:ext uri="{FF2B5EF4-FFF2-40B4-BE49-F238E27FC236}">
                <a16:creationId xmlns:a16="http://schemas.microsoft.com/office/drawing/2014/main" id="{11A07734-2121-4E3C-AE1E-CC1309014348}"/>
              </a:ext>
            </a:extLst>
          </p:cNvPr>
          <p:cNvSpPr>
            <a:spLocks noGrp="1"/>
          </p:cNvSpPr>
          <p:nvPr>
            <p:ph type="body" sz="quarter" idx="15" hasCustomPrompt="1"/>
          </p:nvPr>
        </p:nvSpPr>
        <p:spPr>
          <a:xfrm>
            <a:off x="8424000" y="1126800"/>
            <a:ext cx="3097107"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4" name="Content Placeholder 6">
            <a:extLst>
              <a:ext uri="{FF2B5EF4-FFF2-40B4-BE49-F238E27FC236}">
                <a16:creationId xmlns:a16="http://schemas.microsoft.com/office/drawing/2014/main" id="{9E977730-8BC4-406B-BAD3-9A0ED3B5273F}"/>
              </a:ext>
            </a:extLst>
          </p:cNvPr>
          <p:cNvSpPr>
            <a:spLocks noGrp="1"/>
          </p:cNvSpPr>
          <p:nvPr>
            <p:ph sz="quarter" idx="16" hasCustomPrompt="1"/>
          </p:nvPr>
        </p:nvSpPr>
        <p:spPr>
          <a:xfrm>
            <a:off x="0" y="0"/>
            <a:ext cx="8096250"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55C688D7-E805-4776-8C0F-DBFCD5AB4BD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6" name="Text Placeholder 6">
            <a:extLst>
              <a:ext uri="{FF2B5EF4-FFF2-40B4-BE49-F238E27FC236}">
                <a16:creationId xmlns:a16="http://schemas.microsoft.com/office/drawing/2014/main" id="{88B23A99-4AC5-4A26-B1A5-1B05C0015695}"/>
              </a:ext>
            </a:extLst>
          </p:cNvPr>
          <p:cNvSpPr>
            <a:spLocks noGrp="1"/>
          </p:cNvSpPr>
          <p:nvPr>
            <p:ph type="body" sz="quarter" idx="17"/>
          </p:nvPr>
        </p:nvSpPr>
        <p:spPr>
          <a:xfrm>
            <a:off x="8424000" y="1628800"/>
            <a:ext cx="3097107"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172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Blue Dar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82998-0D5C-4481-804E-01CC04A0CB70}"/>
              </a:ext>
            </a:extLst>
          </p:cNvPr>
          <p:cNvGraphicFramePr>
            <a:graphicFrameLocks noChangeAspect="1"/>
          </p:cNvGraphicFramePr>
          <p:nvPr userDrawn="1">
            <p:custDataLst>
              <p:tags r:id="rId2"/>
            </p:custDataLst>
            <p:extLst>
              <p:ext uri="{D42A27DB-BD31-4B8C-83A1-F6EECF244321}">
                <p14:modId xmlns:p14="http://schemas.microsoft.com/office/powerpoint/2010/main" val="3160747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think-cell Slide" r:id="rId6" imgW="270" imgH="270" progId="TCLayout.ActiveDocument.1">
                  <p:embed/>
                </p:oleObj>
              </mc:Choice>
              <mc:Fallback>
                <p:oleObj name="think-cell Slide" r:id="rId6" imgW="270" imgH="270" progId="TCLayout.ActiveDocument.1">
                  <p:embed/>
                  <p:pic>
                    <p:nvPicPr>
                      <p:cNvPr id="5" name="Object 4" hidden="1">
                        <a:extLst>
                          <a:ext uri="{FF2B5EF4-FFF2-40B4-BE49-F238E27FC236}">
                            <a16:creationId xmlns:a16="http://schemas.microsoft.com/office/drawing/2014/main" id="{E6782998-0D5C-4481-804E-01CC04A0CB7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46270D4-B766-4552-A129-1D6DB4E666AD}"/>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22B02C6E-B79A-48BC-B858-7F908FA7A942}"/>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7" name="Footer Placeholder 6">
            <a:extLst>
              <a:ext uri="{FF2B5EF4-FFF2-40B4-BE49-F238E27FC236}">
                <a16:creationId xmlns:a16="http://schemas.microsoft.com/office/drawing/2014/main" id="{710155C6-3EEC-484D-BD60-4BC6C274A786}"/>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A90ADEAA-8DDD-4E4E-A0A7-18769B69444E}"/>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9757278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413328ED-0583-4621-B5D1-697E1C3F445B}"/>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184F0420-9A84-41FB-A6AE-B98197D77AF1}"/>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078328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Blue Midd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F7454237-AC24-4A89-B176-A4E48F6020D0}"/>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9C8D7CF0-A226-4CF8-8904-8CECDB821FD9}"/>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097CD63F-7FB7-4D83-875B-1A1A994E6530}"/>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952474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045761E-50D6-4293-8EDB-E88473C8BA1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7" name="think-cell Slide" r:id="rId5" imgW="270" imgH="270" progId="TCLayout.ActiveDocument.1">
                  <p:embed/>
                </p:oleObj>
              </mc:Choice>
              <mc:Fallback>
                <p:oleObj name="think-cell Slide" r:id="rId5" imgW="270" imgH="270" progId="TCLayout.ActiveDocument.1">
                  <p:embed/>
                  <p:pic>
                    <p:nvPicPr>
                      <p:cNvPr id="8" name="Object 7" hidden="1">
                        <a:extLst>
                          <a:ext uri="{FF2B5EF4-FFF2-40B4-BE49-F238E27FC236}">
                            <a16:creationId xmlns:a16="http://schemas.microsoft.com/office/drawing/2014/main" id="{B045761E-50D6-4293-8EDB-E88473C8BA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D0B9C8AF-EF94-4111-A09F-72BF456DE71C}"/>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Date Placeholder 1">
            <a:extLst>
              <a:ext uri="{FF2B5EF4-FFF2-40B4-BE49-F238E27FC236}">
                <a16:creationId xmlns:a16="http://schemas.microsoft.com/office/drawing/2014/main" id="{6BC50328-334E-4DD5-92D6-7E45855B6FB1}"/>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9534BEA4-6189-495F-A926-D1635AE0D39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5" name="Group 37">
            <a:extLst>
              <a:ext uri="{FF2B5EF4-FFF2-40B4-BE49-F238E27FC236}">
                <a16:creationId xmlns:a16="http://schemas.microsoft.com/office/drawing/2014/main" id="{B7767CFF-2DAD-4A31-8D02-CD298CEE18F4}"/>
              </a:ext>
            </a:extLst>
          </p:cNvPr>
          <p:cNvGrpSpPr/>
          <p:nvPr userDrawn="1"/>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ACA0DE8-6BA7-4156-BDD9-8E8AED925A03}"/>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AFC93326-E569-4CE7-9695-9243CFD924E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Picture Placeholder 10">
            <a:extLst>
              <a:ext uri="{FF2B5EF4-FFF2-40B4-BE49-F238E27FC236}">
                <a16:creationId xmlns:a16="http://schemas.microsoft.com/office/drawing/2014/main" id="{DC5E9883-F10A-4666-BD58-914462C027CE}"/>
              </a:ext>
            </a:extLst>
          </p:cNvPr>
          <p:cNvSpPr>
            <a:spLocks noGrp="1"/>
          </p:cNvSpPr>
          <p:nvPr>
            <p:ph type="pic" sz="quarter" idx="13"/>
          </p:nvPr>
        </p:nvSpPr>
        <p:spPr>
          <a:xfrm>
            <a:off x="-1" y="0"/>
            <a:ext cx="4079875" cy="6858000"/>
          </a:xfrm>
          <a:solidFill>
            <a:schemeClr val="bg1">
              <a:lumMod val="85000"/>
            </a:schemeClr>
          </a:solidFill>
        </p:spPr>
        <p:txBody>
          <a:bodyPr/>
          <a:lstStyle/>
          <a:p>
            <a:r>
              <a:rPr lang="en-US"/>
              <a:t>Click icon to add picture</a:t>
            </a:r>
          </a:p>
        </p:txBody>
      </p:sp>
      <p:sp>
        <p:nvSpPr>
          <p:cNvPr id="9" name="Footer Placeholder 8">
            <a:extLst>
              <a:ext uri="{FF2B5EF4-FFF2-40B4-BE49-F238E27FC236}">
                <a16:creationId xmlns:a16="http://schemas.microsoft.com/office/drawing/2014/main" id="{38221CCF-04DE-4AE9-AD73-91327424681F}"/>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Box 13">
            <a:extLst>
              <a:ext uri="{FF2B5EF4-FFF2-40B4-BE49-F238E27FC236}">
                <a16:creationId xmlns:a16="http://schemas.microsoft.com/office/drawing/2014/main" id="{B969067E-D81B-4435-83DB-99F330397B53}"/>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50927933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045761E-50D6-4293-8EDB-E88473C8BA1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5" imgW="270" imgH="270" progId="TCLayout.ActiveDocument.1">
                  <p:embed/>
                </p:oleObj>
              </mc:Choice>
              <mc:Fallback>
                <p:oleObj name="think-cell Slide" r:id="rId5" imgW="270" imgH="270" progId="TCLayout.ActiveDocument.1">
                  <p:embed/>
                  <p:pic>
                    <p:nvPicPr>
                      <p:cNvPr id="8" name="Object 7" hidden="1">
                        <a:extLst>
                          <a:ext uri="{FF2B5EF4-FFF2-40B4-BE49-F238E27FC236}">
                            <a16:creationId xmlns:a16="http://schemas.microsoft.com/office/drawing/2014/main" id="{B045761E-50D6-4293-8EDB-E88473C8BA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D0B9C8AF-EF94-4111-A09F-72BF456DE71C}"/>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Date Placeholder 1">
            <a:extLst>
              <a:ext uri="{FF2B5EF4-FFF2-40B4-BE49-F238E27FC236}">
                <a16:creationId xmlns:a16="http://schemas.microsoft.com/office/drawing/2014/main" id="{6BC50328-334E-4DD5-92D6-7E45855B6FB1}"/>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9534BEA4-6189-495F-A926-D1635AE0D39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5" name="Group 37">
            <a:extLst>
              <a:ext uri="{FF2B5EF4-FFF2-40B4-BE49-F238E27FC236}">
                <a16:creationId xmlns:a16="http://schemas.microsoft.com/office/drawing/2014/main" id="{B7767CFF-2DAD-4A31-8D02-CD298CEE18F4}"/>
              </a:ext>
            </a:extLst>
          </p:cNvPr>
          <p:cNvGrpSpPr/>
          <p:nvPr userDrawn="1"/>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ACA0DE8-6BA7-4156-BDD9-8E8AED925A03}"/>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AFC93326-E569-4CE7-9695-9243CFD924E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Picture Placeholder 10">
            <a:extLst>
              <a:ext uri="{FF2B5EF4-FFF2-40B4-BE49-F238E27FC236}">
                <a16:creationId xmlns:a16="http://schemas.microsoft.com/office/drawing/2014/main" id="{DC5E9883-F10A-4666-BD58-914462C027CE}"/>
              </a:ext>
            </a:extLst>
          </p:cNvPr>
          <p:cNvSpPr>
            <a:spLocks noGrp="1"/>
          </p:cNvSpPr>
          <p:nvPr>
            <p:ph type="pic" sz="quarter" idx="13"/>
          </p:nvPr>
        </p:nvSpPr>
        <p:spPr>
          <a:xfrm>
            <a:off x="0" y="0"/>
            <a:ext cx="6096000" cy="6858000"/>
          </a:xfrm>
          <a:solidFill>
            <a:schemeClr val="bg1">
              <a:lumMod val="85000"/>
            </a:schemeClr>
          </a:solidFill>
        </p:spPr>
        <p:txBody>
          <a:bodyPr/>
          <a:lstStyle/>
          <a:p>
            <a:r>
              <a:rPr lang="en-US"/>
              <a:t>Click icon to add picture</a:t>
            </a:r>
          </a:p>
        </p:txBody>
      </p:sp>
      <p:sp>
        <p:nvSpPr>
          <p:cNvPr id="9" name="Footer Placeholder 8">
            <a:extLst>
              <a:ext uri="{FF2B5EF4-FFF2-40B4-BE49-F238E27FC236}">
                <a16:creationId xmlns:a16="http://schemas.microsoft.com/office/drawing/2014/main" id="{80182969-CA8A-4D88-A8D5-7F68947BCFBA}"/>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Box 13">
            <a:extLst>
              <a:ext uri="{FF2B5EF4-FFF2-40B4-BE49-F238E27FC236}">
                <a16:creationId xmlns:a16="http://schemas.microsoft.com/office/drawing/2014/main" id="{B5EBF7F2-908A-4FAB-AB39-090F9C3C3D50}"/>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10822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tx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8FC18F-59EA-432C-8CD2-144CB7C73B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872" b="16279"/>
          <a:stretch/>
        </p:blipFill>
        <p:spPr>
          <a:xfrm flipV="1">
            <a:off x="4680520" y="-1"/>
            <a:ext cx="7511480" cy="6156910"/>
          </a:xfrm>
          <a:prstGeom prst="rect">
            <a:avLst/>
          </a:prstGeom>
        </p:spPr>
      </p:pic>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userDrawn="1">
            <p:ph type="dt" sz="half" idx="10"/>
          </p:nvPr>
        </p:nvSpPr>
        <p:spPr/>
        <p:txBody>
          <a:bodyPr/>
          <a:lstStyle>
            <a:lvl1pPr>
              <a:defRPr>
                <a:solidFill>
                  <a:schemeClr val="bg1"/>
                </a:solidFill>
              </a:defRPr>
            </a:lvl1pPr>
          </a:lstStyle>
          <a:p>
            <a:pPr algn="r">
              <a:spcBef>
                <a:spcPts val="1000"/>
              </a:spcBef>
              <a:buFont typeface="Arial" panose="020B0604020202020204" pitchFamily="34" charset="0"/>
              <a:buNone/>
            </a:pPr>
            <a:r>
              <a:rPr lang="en-US"/>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userDrawn="1">
            <p:ph type="sldNum" sz="quarter" idx="12"/>
          </p:nvPr>
        </p:nvSpPr>
        <p:spPr/>
        <p:txBody>
          <a:bodyPr/>
          <a:lstStyle>
            <a:lvl1pPr>
              <a:defRPr>
                <a:solidFill>
                  <a:schemeClr val="bg1"/>
                </a:solidFill>
              </a:defRPr>
            </a:lvl1p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userDrawn="1">
            <p:ph type="title" hasCustomPrompt="1"/>
          </p:nvPr>
        </p:nvSpPr>
        <p:spPr>
          <a:xfrm>
            <a:off x="1079321" y="6907"/>
            <a:ext cx="8640763" cy="1125538"/>
          </a:xfrm>
          <a:prstGeom prst="rect">
            <a:avLst/>
          </a:prstGeom>
        </p:spPr>
        <p:txBody>
          <a:bodyPr vert="horz" lIns="0" tIns="180000" rIns="0" bIns="0" rtlCol="0" anchor="t" anchorCtr="0">
            <a:noAutofit/>
          </a:bodyPr>
          <a:lstStyle>
            <a:lvl1pPr>
              <a:defRPr>
                <a:solidFill>
                  <a:schemeClr val="accent2"/>
                </a:solidFill>
              </a:defRPr>
            </a:lvl1pPr>
          </a:lstStyle>
          <a:p>
            <a:r>
              <a:rPr lang="en-US" dirty="0"/>
              <a:t>Agenda</a:t>
            </a:r>
            <a:endParaRPr lang="de-DE"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userDrawn="1">
            <p:ph type="ftr" sz="quarter" idx="16"/>
          </p:nvPr>
        </p:nvSpPr>
        <p:spPr/>
        <p:txBody>
          <a:bodyPr/>
          <a:lstStyle>
            <a:lvl1pPr>
              <a:defRPr>
                <a:solidFill>
                  <a:schemeClr val="bg1"/>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56" name="Text Placeholder 55">
            <a:extLst>
              <a:ext uri="{FF2B5EF4-FFF2-40B4-BE49-F238E27FC236}">
                <a16:creationId xmlns:a16="http://schemas.microsoft.com/office/drawing/2014/main" id="{136AFF48-B0E1-4D8E-8E33-EAF6E0EDD0F5}"/>
              </a:ext>
            </a:extLst>
          </p:cNvPr>
          <p:cNvSpPr>
            <a:spLocks noGrp="1"/>
          </p:cNvSpPr>
          <p:nvPr>
            <p:ph type="body" sz="quarter" idx="18" hasCustomPrompt="1"/>
          </p:nvPr>
        </p:nvSpPr>
        <p:spPr>
          <a:xfrm>
            <a:off x="1794570" y="1628775"/>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58" name="Text Placeholder 55">
            <a:extLst>
              <a:ext uri="{FF2B5EF4-FFF2-40B4-BE49-F238E27FC236}">
                <a16:creationId xmlns:a16="http://schemas.microsoft.com/office/drawing/2014/main" id="{C06E66A4-86D9-4FE8-AD70-85171FFE7F00}"/>
              </a:ext>
            </a:extLst>
          </p:cNvPr>
          <p:cNvSpPr>
            <a:spLocks noGrp="1"/>
          </p:cNvSpPr>
          <p:nvPr>
            <p:ph type="body" sz="quarter" idx="19" hasCustomPrompt="1"/>
          </p:nvPr>
        </p:nvSpPr>
        <p:spPr>
          <a:xfrm>
            <a:off x="1794570" y="2220534"/>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60" name="Text Placeholder 55">
            <a:extLst>
              <a:ext uri="{FF2B5EF4-FFF2-40B4-BE49-F238E27FC236}">
                <a16:creationId xmlns:a16="http://schemas.microsoft.com/office/drawing/2014/main" id="{B7CCAE53-825A-4E19-8C0C-2BC9B8C8034D}"/>
              </a:ext>
            </a:extLst>
          </p:cNvPr>
          <p:cNvSpPr>
            <a:spLocks noGrp="1"/>
          </p:cNvSpPr>
          <p:nvPr>
            <p:ph type="body" sz="quarter" idx="20" hasCustomPrompt="1"/>
          </p:nvPr>
        </p:nvSpPr>
        <p:spPr>
          <a:xfrm>
            <a:off x="1794570" y="2812293"/>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63" name="Text Placeholder 62">
            <a:extLst>
              <a:ext uri="{FF2B5EF4-FFF2-40B4-BE49-F238E27FC236}">
                <a16:creationId xmlns:a16="http://schemas.microsoft.com/office/drawing/2014/main" id="{A0F52253-AFEE-472D-BC0A-BC73D48F904A}"/>
              </a:ext>
            </a:extLst>
          </p:cNvPr>
          <p:cNvSpPr>
            <a:spLocks noGrp="1"/>
          </p:cNvSpPr>
          <p:nvPr>
            <p:ph type="body" sz="quarter" idx="21" hasCustomPrompt="1"/>
          </p:nvPr>
        </p:nvSpPr>
        <p:spPr>
          <a:xfrm>
            <a:off x="1070834" y="2222280"/>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64" name="Text Placeholder 62">
            <a:extLst>
              <a:ext uri="{FF2B5EF4-FFF2-40B4-BE49-F238E27FC236}">
                <a16:creationId xmlns:a16="http://schemas.microsoft.com/office/drawing/2014/main" id="{1D9D333E-7F41-4FCE-ADE1-09501E870B4F}"/>
              </a:ext>
            </a:extLst>
          </p:cNvPr>
          <p:cNvSpPr>
            <a:spLocks noGrp="1"/>
          </p:cNvSpPr>
          <p:nvPr>
            <p:ph type="body" sz="quarter" idx="22" hasCustomPrompt="1"/>
          </p:nvPr>
        </p:nvSpPr>
        <p:spPr>
          <a:xfrm>
            <a:off x="1070834" y="2813603"/>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65" name="Text Placeholder 62">
            <a:extLst>
              <a:ext uri="{FF2B5EF4-FFF2-40B4-BE49-F238E27FC236}">
                <a16:creationId xmlns:a16="http://schemas.microsoft.com/office/drawing/2014/main" id="{05E1276B-F175-4903-A637-3A30CC121BCE}"/>
              </a:ext>
            </a:extLst>
          </p:cNvPr>
          <p:cNvSpPr>
            <a:spLocks noGrp="1"/>
          </p:cNvSpPr>
          <p:nvPr>
            <p:ph type="body" sz="quarter" idx="23" hasCustomPrompt="1"/>
          </p:nvPr>
        </p:nvSpPr>
        <p:spPr>
          <a:xfrm>
            <a:off x="1070834" y="1630957"/>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19" name="Text Placeholder 55">
            <a:extLst>
              <a:ext uri="{FF2B5EF4-FFF2-40B4-BE49-F238E27FC236}">
                <a16:creationId xmlns:a16="http://schemas.microsoft.com/office/drawing/2014/main" id="{9EFAA7B7-C698-494B-9440-1CB0BA81C830}"/>
              </a:ext>
            </a:extLst>
          </p:cNvPr>
          <p:cNvSpPr>
            <a:spLocks noGrp="1"/>
          </p:cNvSpPr>
          <p:nvPr>
            <p:ph type="body" sz="quarter" idx="24" hasCustomPrompt="1"/>
          </p:nvPr>
        </p:nvSpPr>
        <p:spPr>
          <a:xfrm>
            <a:off x="1794570" y="3404052"/>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0" name="Text Placeholder 55">
            <a:extLst>
              <a:ext uri="{FF2B5EF4-FFF2-40B4-BE49-F238E27FC236}">
                <a16:creationId xmlns:a16="http://schemas.microsoft.com/office/drawing/2014/main" id="{987A1DF8-AB03-432A-AEB1-6D7F7715ACE6}"/>
              </a:ext>
            </a:extLst>
          </p:cNvPr>
          <p:cNvSpPr>
            <a:spLocks noGrp="1"/>
          </p:cNvSpPr>
          <p:nvPr>
            <p:ph type="body" sz="quarter" idx="25" hasCustomPrompt="1"/>
          </p:nvPr>
        </p:nvSpPr>
        <p:spPr>
          <a:xfrm>
            <a:off x="1794570" y="3995811"/>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1" name="Text Placeholder 55">
            <a:extLst>
              <a:ext uri="{FF2B5EF4-FFF2-40B4-BE49-F238E27FC236}">
                <a16:creationId xmlns:a16="http://schemas.microsoft.com/office/drawing/2014/main" id="{AEE20EA4-19E7-4D68-AA81-5598226735E6}"/>
              </a:ext>
            </a:extLst>
          </p:cNvPr>
          <p:cNvSpPr>
            <a:spLocks noGrp="1"/>
          </p:cNvSpPr>
          <p:nvPr>
            <p:ph type="body" sz="quarter" idx="26" hasCustomPrompt="1"/>
          </p:nvPr>
        </p:nvSpPr>
        <p:spPr>
          <a:xfrm>
            <a:off x="1794570" y="4587570"/>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2" name="Text Placeholder 62">
            <a:extLst>
              <a:ext uri="{FF2B5EF4-FFF2-40B4-BE49-F238E27FC236}">
                <a16:creationId xmlns:a16="http://schemas.microsoft.com/office/drawing/2014/main" id="{41F0A8F8-471E-49F3-911D-6FAEB0258AF2}"/>
              </a:ext>
            </a:extLst>
          </p:cNvPr>
          <p:cNvSpPr>
            <a:spLocks noGrp="1"/>
          </p:cNvSpPr>
          <p:nvPr>
            <p:ph type="body" sz="quarter" idx="27" hasCustomPrompt="1"/>
          </p:nvPr>
        </p:nvSpPr>
        <p:spPr>
          <a:xfrm>
            <a:off x="1070834" y="3996249"/>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3" name="Text Placeholder 62">
            <a:extLst>
              <a:ext uri="{FF2B5EF4-FFF2-40B4-BE49-F238E27FC236}">
                <a16:creationId xmlns:a16="http://schemas.microsoft.com/office/drawing/2014/main" id="{D0905E7B-7400-4BF3-9B95-A963460DD036}"/>
              </a:ext>
            </a:extLst>
          </p:cNvPr>
          <p:cNvSpPr>
            <a:spLocks noGrp="1"/>
          </p:cNvSpPr>
          <p:nvPr>
            <p:ph type="body" sz="quarter" idx="28" hasCustomPrompt="1"/>
          </p:nvPr>
        </p:nvSpPr>
        <p:spPr>
          <a:xfrm>
            <a:off x="1070834" y="4587570"/>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4" name="Text Placeholder 62">
            <a:extLst>
              <a:ext uri="{FF2B5EF4-FFF2-40B4-BE49-F238E27FC236}">
                <a16:creationId xmlns:a16="http://schemas.microsoft.com/office/drawing/2014/main" id="{C0A8F8CF-ADFB-4A12-B7A0-50ACC5C29F6C}"/>
              </a:ext>
            </a:extLst>
          </p:cNvPr>
          <p:cNvSpPr>
            <a:spLocks noGrp="1"/>
          </p:cNvSpPr>
          <p:nvPr>
            <p:ph type="body" sz="quarter" idx="29" hasCustomPrompt="1"/>
          </p:nvPr>
        </p:nvSpPr>
        <p:spPr>
          <a:xfrm>
            <a:off x="1070834" y="3404926"/>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7" name="TextBox 26">
            <a:extLst>
              <a:ext uri="{FF2B5EF4-FFF2-40B4-BE49-F238E27FC236}">
                <a16:creationId xmlns:a16="http://schemas.microsoft.com/office/drawing/2014/main" id="{EBA4056B-302A-4B83-A725-C55F428AE02C}"/>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745871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F11A919-242D-4C5C-8399-9AE904ABC5E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5" name="think-cell Slide" r:id="rId5" imgW="270" imgH="270" progId="TCLayout.ActiveDocument.1">
                  <p:embed/>
                </p:oleObj>
              </mc:Choice>
              <mc:Fallback>
                <p:oleObj name="think-cell Slide" r:id="rId5" imgW="270" imgH="270" progId="TCLayout.ActiveDocument.1">
                  <p:embed/>
                  <p:pic>
                    <p:nvPicPr>
                      <p:cNvPr id="11" name="Object 10" hidden="1">
                        <a:extLst>
                          <a:ext uri="{FF2B5EF4-FFF2-40B4-BE49-F238E27FC236}">
                            <a16:creationId xmlns:a16="http://schemas.microsoft.com/office/drawing/2014/main" id="{2F11A919-242D-4C5C-8399-9AE904ABC5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8112125" cy="6858000"/>
          </a:xfrm>
          <a:solidFill>
            <a:schemeClr val="bg1">
              <a:lumMod val="85000"/>
            </a:schemeClr>
          </a:solidFill>
        </p:spPr>
        <p:txBody>
          <a:bodyPr/>
          <a:lstStyle/>
          <a:p>
            <a:r>
              <a:rPr lang="en-US"/>
              <a:t>Click icon to add picture</a:t>
            </a:r>
          </a:p>
        </p:txBody>
      </p:sp>
      <p:sp>
        <p:nvSpPr>
          <p:cNvPr id="3" name="Footer Placeholder 2">
            <a:extLst>
              <a:ext uri="{FF2B5EF4-FFF2-40B4-BE49-F238E27FC236}">
                <a16:creationId xmlns:a16="http://schemas.microsoft.com/office/drawing/2014/main" id="{20B3F9C5-49A8-4581-9032-3733EDAF5EDC}"/>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6" name="Rectangle 5">
            <a:extLst>
              <a:ext uri="{FF2B5EF4-FFF2-40B4-BE49-F238E27FC236}">
                <a16:creationId xmlns:a16="http://schemas.microsoft.com/office/drawing/2014/main" id="{ADB3C9C5-C6BB-479D-9B30-83CA0605CE91}"/>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nvGrpSpPr>
          <p:cNvPr id="7" name="Group 37">
            <a:extLst>
              <a:ext uri="{FF2B5EF4-FFF2-40B4-BE49-F238E27FC236}">
                <a16:creationId xmlns:a16="http://schemas.microsoft.com/office/drawing/2014/main" id="{6209E079-CAC0-4C2A-8CB3-2467D03FC4BC}"/>
              </a:ext>
            </a:extLst>
          </p:cNvPr>
          <p:cNvGrpSpPr/>
          <p:nvPr userDrawn="1"/>
        </p:nvGrpSpPr>
        <p:grpSpPr>
          <a:xfrm>
            <a:off x="11501102" y="171573"/>
            <a:ext cx="419436" cy="388087"/>
            <a:chOff x="5481638" y="2859088"/>
            <a:chExt cx="1231900" cy="1139825"/>
          </a:xfrm>
          <a:solidFill>
            <a:schemeClr val="bg1"/>
          </a:solidFill>
        </p:grpSpPr>
        <p:sp>
          <p:nvSpPr>
            <p:cNvPr id="8" name="Freeform 320">
              <a:extLst>
                <a:ext uri="{FF2B5EF4-FFF2-40B4-BE49-F238E27FC236}">
                  <a16:creationId xmlns:a16="http://schemas.microsoft.com/office/drawing/2014/main" id="{67C42003-11DD-406B-989A-302975D3CEC4}"/>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321">
              <a:extLst>
                <a:ext uri="{FF2B5EF4-FFF2-40B4-BE49-F238E27FC236}">
                  <a16:creationId xmlns:a16="http://schemas.microsoft.com/office/drawing/2014/main" id="{C10EA3FE-6CBC-46D6-8F24-285E35244BBF}"/>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TextBox 13">
            <a:extLst>
              <a:ext uri="{FF2B5EF4-FFF2-40B4-BE49-F238E27FC236}">
                <a16:creationId xmlns:a16="http://schemas.microsoft.com/office/drawing/2014/main" id="{CF6F8631-3083-4561-AF60-2F5ABCE92ACF}"/>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01072987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4073664"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B0B47E8E-A701-46CC-A22F-1458AFBEC149}"/>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874266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6096000"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ACF21660-E20C-4DC3-9F1C-C464BEFD0C7F}"/>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263624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1" y="0"/>
            <a:ext cx="8112124"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DD3977D0-070F-4F67-B011-6AC6DA2B02F6}"/>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907906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nclusion">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30A8755-F4BC-48B2-8DC0-99584FFDC306}"/>
              </a:ext>
            </a:extLst>
          </p:cNvPr>
          <p:cNvGraphicFramePr>
            <a:graphicFrameLocks noChangeAspect="1"/>
          </p:cNvGraphicFramePr>
          <p:nvPr userDrawn="1">
            <p:custDataLst>
              <p:tags r:id="rId2"/>
            </p:custDataLst>
            <p:extLst>
              <p:ext uri="{D42A27DB-BD31-4B8C-83A1-F6EECF244321}">
                <p14:modId xmlns:p14="http://schemas.microsoft.com/office/powerpoint/2010/main" val="225622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49" name="think-cell Slide" r:id="rId5" imgW="270" imgH="270" progId="TCLayout.ActiveDocument.1">
                  <p:embed/>
                </p:oleObj>
              </mc:Choice>
              <mc:Fallback>
                <p:oleObj name="think-cell Slide" r:id="rId5" imgW="270" imgH="270" progId="TCLayout.ActiveDocument.1">
                  <p:embed/>
                  <p:pic>
                    <p:nvPicPr>
                      <p:cNvPr id="4" name="Object 3" hidden="1">
                        <a:extLst>
                          <a:ext uri="{FF2B5EF4-FFF2-40B4-BE49-F238E27FC236}">
                            <a16:creationId xmlns:a16="http://schemas.microsoft.com/office/drawing/2014/main" id="{530A8755-F4BC-48B2-8DC0-99584FFDC3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3EC9D76-D7D9-412C-9387-72B2529A4FE8}"/>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5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7" name="Picture 26">
            <a:extLst>
              <a:ext uri="{FF2B5EF4-FFF2-40B4-BE49-F238E27FC236}">
                <a16:creationId xmlns:a16="http://schemas.microsoft.com/office/drawing/2014/main" id="{2DA46A46-EA96-4234-A1A5-121F7DD55E8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grpSp>
        <p:nvGrpSpPr>
          <p:cNvPr id="68" name="Graphic 4">
            <a:extLst>
              <a:ext uri="{FF2B5EF4-FFF2-40B4-BE49-F238E27FC236}">
                <a16:creationId xmlns:a16="http://schemas.microsoft.com/office/drawing/2014/main" id="{9C349E11-0553-4F07-9147-D67BC0882030}"/>
              </a:ext>
            </a:extLst>
          </p:cNvPr>
          <p:cNvGrpSpPr/>
          <p:nvPr userDrawn="1"/>
        </p:nvGrpSpPr>
        <p:grpSpPr>
          <a:xfrm>
            <a:off x="535833" y="486661"/>
            <a:ext cx="2464167" cy="378347"/>
            <a:chOff x="3176111" y="1257136"/>
            <a:chExt cx="5719756" cy="878207"/>
          </a:xfrm>
        </p:grpSpPr>
        <p:sp>
          <p:nvSpPr>
            <p:cNvPr id="69" name="Freeform: Shape 68">
              <a:extLst>
                <a:ext uri="{FF2B5EF4-FFF2-40B4-BE49-F238E27FC236}">
                  <a16:creationId xmlns:a16="http://schemas.microsoft.com/office/drawing/2014/main" id="{744C6E08-7763-4D03-91B7-76BDFDF7A36F}"/>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rtlCol="0" anchor="ctr"/>
            <a:lstStyle/>
            <a:p>
              <a:endParaRPr lang="de-DE"/>
            </a:p>
          </p:txBody>
        </p:sp>
        <p:sp>
          <p:nvSpPr>
            <p:cNvPr id="70" name="Freeform: Shape 69">
              <a:extLst>
                <a:ext uri="{FF2B5EF4-FFF2-40B4-BE49-F238E27FC236}">
                  <a16:creationId xmlns:a16="http://schemas.microsoft.com/office/drawing/2014/main" id="{1C172E70-0B70-4A1F-8C89-2ED10E799745}"/>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rtlCol="0" anchor="ctr"/>
            <a:lstStyle/>
            <a:p>
              <a:endParaRPr lang="de-DE"/>
            </a:p>
          </p:txBody>
        </p:sp>
        <p:sp>
          <p:nvSpPr>
            <p:cNvPr id="71" name="Freeform: Shape 70">
              <a:extLst>
                <a:ext uri="{FF2B5EF4-FFF2-40B4-BE49-F238E27FC236}">
                  <a16:creationId xmlns:a16="http://schemas.microsoft.com/office/drawing/2014/main" id="{01CF752C-B186-424A-B2D7-8B230569B3A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rtlCol="0" anchor="ctr"/>
            <a:lstStyle/>
            <a:p>
              <a:endParaRPr lang="de-DE"/>
            </a:p>
          </p:txBody>
        </p:sp>
        <p:sp>
          <p:nvSpPr>
            <p:cNvPr id="72" name="Freeform: Shape 71">
              <a:extLst>
                <a:ext uri="{FF2B5EF4-FFF2-40B4-BE49-F238E27FC236}">
                  <a16:creationId xmlns:a16="http://schemas.microsoft.com/office/drawing/2014/main" id="{FDF811B1-E774-405D-BCC4-8986E192B8E5}"/>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rtlCol="0" anchor="ctr"/>
            <a:lstStyle/>
            <a:p>
              <a:endParaRPr lang="de-DE"/>
            </a:p>
          </p:txBody>
        </p:sp>
        <p:sp>
          <p:nvSpPr>
            <p:cNvPr id="73" name="Freeform: Shape 72">
              <a:extLst>
                <a:ext uri="{FF2B5EF4-FFF2-40B4-BE49-F238E27FC236}">
                  <a16:creationId xmlns:a16="http://schemas.microsoft.com/office/drawing/2014/main" id="{AC902DC9-11E7-469A-9B87-36E7876821AA}"/>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rtlCol="0" anchor="ctr"/>
            <a:lstStyle/>
            <a:p>
              <a:endParaRPr lang="de-DE"/>
            </a:p>
          </p:txBody>
        </p:sp>
        <p:sp>
          <p:nvSpPr>
            <p:cNvPr id="74" name="Freeform: Shape 73">
              <a:extLst>
                <a:ext uri="{FF2B5EF4-FFF2-40B4-BE49-F238E27FC236}">
                  <a16:creationId xmlns:a16="http://schemas.microsoft.com/office/drawing/2014/main" id="{E8B5DD36-8031-4F1B-9BC6-38CB634A2B2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5" name="Freeform: Shape 74">
              <a:extLst>
                <a:ext uri="{FF2B5EF4-FFF2-40B4-BE49-F238E27FC236}">
                  <a16:creationId xmlns:a16="http://schemas.microsoft.com/office/drawing/2014/main" id="{CFDF0CA9-6242-4230-B938-850171C906D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6" name="Freeform: Shape 75">
              <a:extLst>
                <a:ext uri="{FF2B5EF4-FFF2-40B4-BE49-F238E27FC236}">
                  <a16:creationId xmlns:a16="http://schemas.microsoft.com/office/drawing/2014/main" id="{7CA8B73F-66B2-4AD1-9D4D-738FB4382ACE}"/>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de-DE"/>
            </a:p>
          </p:txBody>
        </p:sp>
        <p:sp>
          <p:nvSpPr>
            <p:cNvPr id="77" name="Freeform: Shape 76">
              <a:extLst>
                <a:ext uri="{FF2B5EF4-FFF2-40B4-BE49-F238E27FC236}">
                  <a16:creationId xmlns:a16="http://schemas.microsoft.com/office/drawing/2014/main" id="{2F133115-576C-4C8F-AA97-E91D46A691E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de-DE"/>
            </a:p>
          </p:txBody>
        </p:sp>
        <p:sp>
          <p:nvSpPr>
            <p:cNvPr id="78" name="Freeform: Shape 77">
              <a:extLst>
                <a:ext uri="{FF2B5EF4-FFF2-40B4-BE49-F238E27FC236}">
                  <a16:creationId xmlns:a16="http://schemas.microsoft.com/office/drawing/2014/main" id="{60E8FCDE-4839-4BAA-8B98-7D2B38EFF226}"/>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de-DE"/>
            </a:p>
          </p:txBody>
        </p:sp>
        <p:sp>
          <p:nvSpPr>
            <p:cNvPr id="79" name="Freeform: Shape 78">
              <a:extLst>
                <a:ext uri="{FF2B5EF4-FFF2-40B4-BE49-F238E27FC236}">
                  <a16:creationId xmlns:a16="http://schemas.microsoft.com/office/drawing/2014/main" id="{8DF87862-D2D4-4B13-96DD-4389162ED9F2}"/>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de-DE"/>
            </a:p>
          </p:txBody>
        </p:sp>
        <p:sp>
          <p:nvSpPr>
            <p:cNvPr id="80" name="Freeform: Shape 79">
              <a:extLst>
                <a:ext uri="{FF2B5EF4-FFF2-40B4-BE49-F238E27FC236}">
                  <a16:creationId xmlns:a16="http://schemas.microsoft.com/office/drawing/2014/main" id="{DBDABA8A-18FC-47B5-9311-E976C0C3BBD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de-DE"/>
            </a:p>
          </p:txBody>
        </p:sp>
      </p:grpSp>
      <p:sp>
        <p:nvSpPr>
          <p:cNvPr id="2" name="Date Placeholder 1">
            <a:extLst>
              <a:ext uri="{FF2B5EF4-FFF2-40B4-BE49-F238E27FC236}">
                <a16:creationId xmlns:a16="http://schemas.microsoft.com/office/drawing/2014/main" id="{7F88FDA9-79AD-42B6-AD3B-E0B1FAC7EA43}"/>
              </a:ext>
            </a:extLst>
          </p:cNvPr>
          <p:cNvSpPr>
            <a:spLocks noGrp="1"/>
          </p:cNvSpPr>
          <p:nvPr userDrawn="1">
            <p:ph type="dt" sz="half" idx="10"/>
          </p:nvPr>
        </p:nvSpPr>
        <p:spPr>
          <a:xfrm>
            <a:off x="542388" y="6337697"/>
            <a:ext cx="2664297" cy="123111"/>
          </a:xfrm>
        </p:spPr>
        <p:txBody>
          <a:bodyPr/>
          <a:lstStyle>
            <a:lvl1pPr algn="l">
              <a:defRPr>
                <a:solidFill>
                  <a:schemeClr val="bg1"/>
                </a:solidFill>
              </a:defRPr>
            </a:lvl1pPr>
          </a:lstStyle>
          <a:p>
            <a:pPr>
              <a:spcBef>
                <a:spcPts val="1000"/>
              </a:spcBef>
              <a:buFont typeface="Arial" panose="020B0604020202020204" pitchFamily="34" charset="0"/>
              <a:buNone/>
            </a:pPr>
            <a:r>
              <a:rPr lang="de-DE"/>
              <a:t>© Capgemini Invent 2019. All rights reserved.</a:t>
            </a:r>
            <a:endParaRPr lang="en-US" dirty="0"/>
          </a:p>
        </p:txBody>
      </p:sp>
      <p:sp>
        <p:nvSpPr>
          <p:cNvPr id="21" name="TextBox 20">
            <a:extLst>
              <a:ext uri="{FF2B5EF4-FFF2-40B4-BE49-F238E27FC236}">
                <a16:creationId xmlns:a16="http://schemas.microsoft.com/office/drawing/2014/main" id="{F5950779-2318-4524-A790-67218F485C26}"/>
              </a:ext>
            </a:extLst>
          </p:cNvPr>
          <p:cNvSpPr txBox="1"/>
          <p:nvPr userDrawn="1"/>
        </p:nvSpPr>
        <p:spPr>
          <a:xfrm>
            <a:off x="552000" y="6018833"/>
            <a:ext cx="3779240" cy="276999"/>
          </a:xfrm>
          <a:prstGeom prst="rect">
            <a:avLst/>
          </a:prstGeom>
          <a:noFill/>
        </p:spPr>
        <p:txBody>
          <a:bodyPr wrap="none" lIns="0" rtlCol="0">
            <a:spAutoFit/>
          </a:bodyPr>
          <a:lstStyle/>
          <a:p>
            <a:pPr algn="l"/>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www.capgemini.com</a:t>
            </a:r>
            <a:r>
              <a:rPr lang="de-DE" sz="1200" b="1" cap="all" baseline="0" dirty="0">
                <a:solidFill>
                  <a:schemeClr val="bg1"/>
                </a:solidFill>
                <a:latin typeface="+mn-lt"/>
                <a:hlinkClick r:id="rId9">
                  <a:extLst>
                    <a:ext uri="{A12FA001-AC4F-418D-AE19-62706E023703}">
                      <ahyp:hlinkClr xmlns:ahyp="http://schemas.microsoft.com/office/drawing/2018/hyperlinkcolor" val="tx"/>
                    </a:ext>
                  </a:extLst>
                </a:hlinkClick>
              </a:rPr>
              <a:t>/de-de/</a:t>
            </a:r>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service</a:t>
            </a:r>
            <a:r>
              <a:rPr lang="de-DE" sz="1200" b="1" cap="all" baseline="0" dirty="0">
                <a:solidFill>
                  <a:schemeClr val="bg1"/>
                </a:solidFill>
                <a:latin typeface="+mn-lt"/>
                <a:hlinkClick r:id="rId9">
                  <a:extLst>
                    <a:ext uri="{A12FA001-AC4F-418D-AE19-62706E023703}">
                      <ahyp:hlinkClr xmlns:ahyp="http://schemas.microsoft.com/office/drawing/2018/hyperlinkcolor" val="tx"/>
                    </a:ext>
                  </a:extLst>
                </a:hlinkClick>
              </a:rPr>
              <a:t>/</a:t>
            </a:r>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invent</a:t>
            </a:r>
            <a:r>
              <a:rPr lang="de-DE" sz="1200" b="1" cap="all" baseline="0" dirty="0">
                <a:solidFill>
                  <a:schemeClr val="bg1"/>
                </a:solidFill>
                <a:latin typeface="+mn-lt"/>
              </a:rPr>
              <a:t> </a:t>
            </a:r>
            <a:endParaRPr lang="en-US" sz="1200" b="1" cap="all" baseline="0" dirty="0">
              <a:solidFill>
                <a:schemeClr val="bg1"/>
              </a:solidFill>
              <a:latin typeface="+mn-lt"/>
            </a:endParaRPr>
          </a:p>
        </p:txBody>
      </p:sp>
      <p:sp>
        <p:nvSpPr>
          <p:cNvPr id="23" name="TextBox 22">
            <a:extLst>
              <a:ext uri="{FF2B5EF4-FFF2-40B4-BE49-F238E27FC236}">
                <a16:creationId xmlns:a16="http://schemas.microsoft.com/office/drawing/2014/main" id="{F5C6688C-D774-4C09-AE6C-E448CAE2CD57}"/>
              </a:ext>
            </a:extLst>
          </p:cNvPr>
          <p:cNvSpPr txBox="1"/>
          <p:nvPr userDrawn="1"/>
        </p:nvSpPr>
        <p:spPr>
          <a:xfrm>
            <a:off x="911424" y="1967061"/>
            <a:ext cx="10369152" cy="1631216"/>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all" spc="300" normalizeH="0" baseline="0" noProof="0" dirty="0">
                <a:ln>
                  <a:noFill/>
                </a:ln>
                <a:solidFill>
                  <a:srgbClr val="FFFFFF"/>
                </a:solidFill>
                <a:effectLst/>
                <a:uLnTx/>
                <a:uFillTx/>
                <a:latin typeface="+mj-lt"/>
                <a:ea typeface="+mn-ea"/>
                <a:cs typeface="+mn-cs"/>
              </a:rPr>
              <a:t>What’s next for your business?</a:t>
            </a:r>
          </a:p>
        </p:txBody>
      </p:sp>
      <p:pic>
        <p:nvPicPr>
          <p:cNvPr id="28" name="Picture 27">
            <a:extLst>
              <a:ext uri="{FF2B5EF4-FFF2-40B4-BE49-F238E27FC236}">
                <a16:creationId xmlns:a16="http://schemas.microsoft.com/office/drawing/2014/main" id="{EC9E39EF-A8D0-4369-AAC2-9FB3E50E469F}"/>
              </a:ext>
            </a:extLst>
          </p:cNvPr>
          <p:cNvPicPr>
            <a:picLocks noChangeAspect="1"/>
          </p:cNvPicPr>
          <p:nvPr userDrawn="1"/>
        </p:nvPicPr>
        <p:blipFill>
          <a:blip r:embed="rId10"/>
          <a:stretch>
            <a:fillRect/>
          </a:stretch>
        </p:blipFill>
        <p:spPr>
          <a:xfrm rot="10800000">
            <a:off x="8688680" y="1077498"/>
            <a:ext cx="3509675" cy="5791288"/>
          </a:xfrm>
          <a:prstGeom prst="rect">
            <a:avLst/>
          </a:prstGeom>
        </p:spPr>
      </p:pic>
    </p:spTree>
    <p:extLst>
      <p:ext uri="{BB962C8B-B14F-4D97-AF65-F5344CB8AC3E}">
        <p14:creationId xmlns:p14="http://schemas.microsoft.com/office/powerpoint/2010/main" val="44199206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Conclusio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30A8755-F4BC-48B2-8DC0-99584FFDC306}"/>
              </a:ext>
            </a:extLst>
          </p:cNvPr>
          <p:cNvGraphicFramePr>
            <a:graphicFrameLocks noChangeAspect="1"/>
          </p:cNvGraphicFramePr>
          <p:nvPr userDrawn="1">
            <p:custDataLst>
              <p:tags r:id="rId2"/>
            </p:custDataLst>
            <p:extLst>
              <p:ext uri="{D42A27DB-BD31-4B8C-83A1-F6EECF244321}">
                <p14:modId xmlns:p14="http://schemas.microsoft.com/office/powerpoint/2010/main" val="265772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think-cell Slide" r:id="rId5" imgW="270" imgH="270" progId="TCLayout.ActiveDocument.1">
                  <p:embed/>
                </p:oleObj>
              </mc:Choice>
              <mc:Fallback>
                <p:oleObj name="think-cell Slide" r:id="rId5" imgW="270" imgH="270" progId="TCLayout.ActiveDocument.1">
                  <p:embed/>
                  <p:pic>
                    <p:nvPicPr>
                      <p:cNvPr id="4" name="Object 3" hidden="1">
                        <a:extLst>
                          <a:ext uri="{FF2B5EF4-FFF2-40B4-BE49-F238E27FC236}">
                            <a16:creationId xmlns:a16="http://schemas.microsoft.com/office/drawing/2014/main" id="{530A8755-F4BC-48B2-8DC0-99584FFDC3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6FB5C4A-A164-4FD2-A5FF-8976404070E6}"/>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5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6" name="Picture 25">
            <a:extLst>
              <a:ext uri="{FF2B5EF4-FFF2-40B4-BE49-F238E27FC236}">
                <a16:creationId xmlns:a16="http://schemas.microsoft.com/office/drawing/2014/main" id="{8B51ABCA-B932-4BCF-9A59-C29586D3BB82}"/>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grpSp>
        <p:nvGrpSpPr>
          <p:cNvPr id="68" name="Graphic 4">
            <a:extLst>
              <a:ext uri="{FF2B5EF4-FFF2-40B4-BE49-F238E27FC236}">
                <a16:creationId xmlns:a16="http://schemas.microsoft.com/office/drawing/2014/main" id="{9C349E11-0553-4F07-9147-D67BC0882030}"/>
              </a:ext>
            </a:extLst>
          </p:cNvPr>
          <p:cNvGrpSpPr/>
          <p:nvPr userDrawn="1"/>
        </p:nvGrpSpPr>
        <p:grpSpPr>
          <a:xfrm>
            <a:off x="535833" y="486661"/>
            <a:ext cx="2464167" cy="378347"/>
            <a:chOff x="3176111" y="1257136"/>
            <a:chExt cx="5719756" cy="878207"/>
          </a:xfrm>
        </p:grpSpPr>
        <p:sp>
          <p:nvSpPr>
            <p:cNvPr id="69" name="Freeform: Shape 68">
              <a:extLst>
                <a:ext uri="{FF2B5EF4-FFF2-40B4-BE49-F238E27FC236}">
                  <a16:creationId xmlns:a16="http://schemas.microsoft.com/office/drawing/2014/main" id="{744C6E08-7763-4D03-91B7-76BDFDF7A36F}"/>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rtlCol="0" anchor="ctr"/>
            <a:lstStyle/>
            <a:p>
              <a:endParaRPr lang="de-DE"/>
            </a:p>
          </p:txBody>
        </p:sp>
        <p:sp>
          <p:nvSpPr>
            <p:cNvPr id="70" name="Freeform: Shape 69">
              <a:extLst>
                <a:ext uri="{FF2B5EF4-FFF2-40B4-BE49-F238E27FC236}">
                  <a16:creationId xmlns:a16="http://schemas.microsoft.com/office/drawing/2014/main" id="{1C172E70-0B70-4A1F-8C89-2ED10E799745}"/>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rtlCol="0" anchor="ctr"/>
            <a:lstStyle/>
            <a:p>
              <a:endParaRPr lang="de-DE"/>
            </a:p>
          </p:txBody>
        </p:sp>
        <p:sp>
          <p:nvSpPr>
            <p:cNvPr id="71" name="Freeform: Shape 70">
              <a:extLst>
                <a:ext uri="{FF2B5EF4-FFF2-40B4-BE49-F238E27FC236}">
                  <a16:creationId xmlns:a16="http://schemas.microsoft.com/office/drawing/2014/main" id="{01CF752C-B186-424A-B2D7-8B230569B3A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rtlCol="0" anchor="ctr"/>
            <a:lstStyle/>
            <a:p>
              <a:endParaRPr lang="de-DE"/>
            </a:p>
          </p:txBody>
        </p:sp>
        <p:sp>
          <p:nvSpPr>
            <p:cNvPr id="72" name="Freeform: Shape 71">
              <a:extLst>
                <a:ext uri="{FF2B5EF4-FFF2-40B4-BE49-F238E27FC236}">
                  <a16:creationId xmlns:a16="http://schemas.microsoft.com/office/drawing/2014/main" id="{FDF811B1-E774-405D-BCC4-8986E192B8E5}"/>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rtlCol="0" anchor="ctr"/>
            <a:lstStyle/>
            <a:p>
              <a:endParaRPr lang="de-DE"/>
            </a:p>
          </p:txBody>
        </p:sp>
        <p:sp>
          <p:nvSpPr>
            <p:cNvPr id="73" name="Freeform: Shape 72">
              <a:extLst>
                <a:ext uri="{FF2B5EF4-FFF2-40B4-BE49-F238E27FC236}">
                  <a16:creationId xmlns:a16="http://schemas.microsoft.com/office/drawing/2014/main" id="{AC902DC9-11E7-469A-9B87-36E7876821AA}"/>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rtlCol="0" anchor="ctr"/>
            <a:lstStyle/>
            <a:p>
              <a:endParaRPr lang="de-DE"/>
            </a:p>
          </p:txBody>
        </p:sp>
        <p:sp>
          <p:nvSpPr>
            <p:cNvPr id="74" name="Freeform: Shape 73">
              <a:extLst>
                <a:ext uri="{FF2B5EF4-FFF2-40B4-BE49-F238E27FC236}">
                  <a16:creationId xmlns:a16="http://schemas.microsoft.com/office/drawing/2014/main" id="{E8B5DD36-8031-4F1B-9BC6-38CB634A2B2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5" name="Freeform: Shape 74">
              <a:extLst>
                <a:ext uri="{FF2B5EF4-FFF2-40B4-BE49-F238E27FC236}">
                  <a16:creationId xmlns:a16="http://schemas.microsoft.com/office/drawing/2014/main" id="{CFDF0CA9-6242-4230-B938-850171C906D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6" name="Freeform: Shape 75">
              <a:extLst>
                <a:ext uri="{FF2B5EF4-FFF2-40B4-BE49-F238E27FC236}">
                  <a16:creationId xmlns:a16="http://schemas.microsoft.com/office/drawing/2014/main" id="{7CA8B73F-66B2-4AD1-9D4D-738FB4382ACE}"/>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de-DE"/>
            </a:p>
          </p:txBody>
        </p:sp>
        <p:sp>
          <p:nvSpPr>
            <p:cNvPr id="77" name="Freeform: Shape 76">
              <a:extLst>
                <a:ext uri="{FF2B5EF4-FFF2-40B4-BE49-F238E27FC236}">
                  <a16:creationId xmlns:a16="http://schemas.microsoft.com/office/drawing/2014/main" id="{2F133115-576C-4C8F-AA97-E91D46A691E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de-DE"/>
            </a:p>
          </p:txBody>
        </p:sp>
        <p:sp>
          <p:nvSpPr>
            <p:cNvPr id="78" name="Freeform: Shape 77">
              <a:extLst>
                <a:ext uri="{FF2B5EF4-FFF2-40B4-BE49-F238E27FC236}">
                  <a16:creationId xmlns:a16="http://schemas.microsoft.com/office/drawing/2014/main" id="{60E8FCDE-4839-4BAA-8B98-7D2B38EFF226}"/>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de-DE"/>
            </a:p>
          </p:txBody>
        </p:sp>
        <p:sp>
          <p:nvSpPr>
            <p:cNvPr id="79" name="Freeform: Shape 78">
              <a:extLst>
                <a:ext uri="{FF2B5EF4-FFF2-40B4-BE49-F238E27FC236}">
                  <a16:creationId xmlns:a16="http://schemas.microsoft.com/office/drawing/2014/main" id="{8DF87862-D2D4-4B13-96DD-4389162ED9F2}"/>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de-DE"/>
            </a:p>
          </p:txBody>
        </p:sp>
        <p:sp>
          <p:nvSpPr>
            <p:cNvPr id="80" name="Freeform: Shape 79">
              <a:extLst>
                <a:ext uri="{FF2B5EF4-FFF2-40B4-BE49-F238E27FC236}">
                  <a16:creationId xmlns:a16="http://schemas.microsoft.com/office/drawing/2014/main" id="{DBDABA8A-18FC-47B5-9311-E976C0C3BBD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de-DE"/>
            </a:p>
          </p:txBody>
        </p:sp>
      </p:grpSp>
      <p:sp>
        <p:nvSpPr>
          <p:cNvPr id="2" name="Date Placeholder 1">
            <a:extLst>
              <a:ext uri="{FF2B5EF4-FFF2-40B4-BE49-F238E27FC236}">
                <a16:creationId xmlns:a16="http://schemas.microsoft.com/office/drawing/2014/main" id="{7F88FDA9-79AD-42B6-AD3B-E0B1FAC7EA43}"/>
              </a:ext>
            </a:extLst>
          </p:cNvPr>
          <p:cNvSpPr>
            <a:spLocks noGrp="1"/>
          </p:cNvSpPr>
          <p:nvPr userDrawn="1">
            <p:ph type="dt" sz="half" idx="10"/>
          </p:nvPr>
        </p:nvSpPr>
        <p:spPr>
          <a:xfrm>
            <a:off x="542388" y="6337697"/>
            <a:ext cx="2664297" cy="123111"/>
          </a:xfrm>
        </p:spPr>
        <p:txBody>
          <a:bodyPr/>
          <a:lstStyle>
            <a:lvl1pPr algn="l">
              <a:defRPr>
                <a:solidFill>
                  <a:schemeClr val="bg1"/>
                </a:solidFill>
              </a:defRPr>
            </a:lvl1pPr>
          </a:lstStyle>
          <a:p>
            <a:pPr>
              <a:spcBef>
                <a:spcPts val="1000"/>
              </a:spcBef>
              <a:buFont typeface="Arial" panose="020B0604020202020204" pitchFamily="34" charset="0"/>
              <a:buNone/>
            </a:pPr>
            <a:r>
              <a:rPr lang="de-DE"/>
              <a:t>© Capgemini Invent 2019. All rights reserved.</a:t>
            </a:r>
            <a:endParaRPr lang="en-US" dirty="0"/>
          </a:p>
        </p:txBody>
      </p:sp>
      <p:sp>
        <p:nvSpPr>
          <p:cNvPr id="21" name="TextBox 20">
            <a:extLst>
              <a:ext uri="{FF2B5EF4-FFF2-40B4-BE49-F238E27FC236}">
                <a16:creationId xmlns:a16="http://schemas.microsoft.com/office/drawing/2014/main" id="{F5950779-2318-4524-A790-67218F485C26}"/>
              </a:ext>
            </a:extLst>
          </p:cNvPr>
          <p:cNvSpPr txBox="1"/>
          <p:nvPr userDrawn="1"/>
        </p:nvSpPr>
        <p:spPr>
          <a:xfrm>
            <a:off x="552000" y="6018833"/>
            <a:ext cx="3779240" cy="276999"/>
          </a:xfrm>
          <a:prstGeom prst="rect">
            <a:avLst/>
          </a:prstGeom>
          <a:noFill/>
        </p:spPr>
        <p:txBody>
          <a:bodyPr wrap="none" lIns="0" rtlCol="0">
            <a:spAutoFit/>
          </a:bodyPr>
          <a:lstStyle/>
          <a:p>
            <a:pPr algn="l"/>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www.capgemini.com</a:t>
            </a:r>
            <a:r>
              <a:rPr lang="de-DE" sz="1200" b="1" cap="all" baseline="0" dirty="0">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/de-de/</a:t>
            </a:r>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service</a:t>
            </a:r>
            <a:r>
              <a:rPr lang="de-DE" sz="1200" b="1" cap="all" baseline="0" dirty="0">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a:t>
            </a:r>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invent</a:t>
            </a:r>
            <a:r>
              <a:rPr lang="de-DE" sz="1200" b="1" cap="all" baseline="0" dirty="0">
                <a:solidFill>
                  <a:schemeClr val="bg1"/>
                </a:solidFill>
                <a:latin typeface="Ubuntu" panose="020B0504030602030204" pitchFamily="34" charset="0"/>
              </a:rPr>
              <a:t> </a:t>
            </a:r>
            <a:endParaRPr lang="en-US" sz="1200" b="1" cap="all" baseline="0" dirty="0">
              <a:solidFill>
                <a:schemeClr val="bg1"/>
              </a:solidFill>
              <a:latin typeface="Ubuntu" panose="020B0504030602030204" pitchFamily="34" charset="0"/>
            </a:endParaRPr>
          </a:p>
        </p:txBody>
      </p:sp>
      <p:sp>
        <p:nvSpPr>
          <p:cNvPr id="23" name="TextBox 22">
            <a:extLst>
              <a:ext uri="{FF2B5EF4-FFF2-40B4-BE49-F238E27FC236}">
                <a16:creationId xmlns:a16="http://schemas.microsoft.com/office/drawing/2014/main" id="{27E8D041-C83C-49A7-9D45-71EA84C63AEC}"/>
              </a:ext>
            </a:extLst>
          </p:cNvPr>
          <p:cNvSpPr txBox="1"/>
          <p:nvPr userDrawn="1"/>
        </p:nvSpPr>
        <p:spPr>
          <a:xfrm>
            <a:off x="911424" y="1967061"/>
            <a:ext cx="10369152" cy="1631216"/>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all" spc="300" normalizeH="0" baseline="0" noProof="0" dirty="0">
                <a:ln>
                  <a:noFill/>
                </a:ln>
                <a:solidFill>
                  <a:schemeClr val="tx1"/>
                </a:solidFill>
                <a:effectLst/>
                <a:uLnTx/>
                <a:uFillTx/>
                <a:latin typeface="+mj-lt"/>
                <a:ea typeface="+mn-ea"/>
                <a:cs typeface="+mn-cs"/>
              </a:rPr>
              <a:t>What’s next for your business?</a:t>
            </a:r>
          </a:p>
        </p:txBody>
      </p:sp>
      <p:pic>
        <p:nvPicPr>
          <p:cNvPr id="27" name="Picture 26">
            <a:extLst>
              <a:ext uri="{FF2B5EF4-FFF2-40B4-BE49-F238E27FC236}">
                <a16:creationId xmlns:a16="http://schemas.microsoft.com/office/drawing/2014/main" id="{E42FFBF4-41E0-4495-9558-F57ED42E45D2}"/>
              </a:ext>
            </a:extLst>
          </p:cNvPr>
          <p:cNvPicPr>
            <a:picLocks noChangeAspect="1"/>
          </p:cNvPicPr>
          <p:nvPr userDrawn="1"/>
        </p:nvPicPr>
        <p:blipFill>
          <a:blip r:embed="rId10"/>
          <a:stretch>
            <a:fillRect/>
          </a:stretch>
        </p:blipFill>
        <p:spPr>
          <a:xfrm rot="10800000">
            <a:off x="8688680" y="1077498"/>
            <a:ext cx="3509675" cy="5791288"/>
          </a:xfrm>
          <a:prstGeom prst="rect">
            <a:avLst/>
          </a:prstGeom>
        </p:spPr>
      </p:pic>
    </p:spTree>
    <p:extLst>
      <p:ext uri="{BB962C8B-B14F-4D97-AF65-F5344CB8AC3E}">
        <p14:creationId xmlns:p14="http://schemas.microsoft.com/office/powerpoint/2010/main" val="2076927930"/>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oiler Plate">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F23B0F1-7FC2-4E18-83ED-3B86713C22CD}"/>
              </a:ext>
            </a:extLst>
          </p:cNvPr>
          <p:cNvGrpSpPr/>
          <p:nvPr userDrawn="1"/>
        </p:nvGrpSpPr>
        <p:grpSpPr>
          <a:xfrm>
            <a:off x="-1" y="1066712"/>
            <a:ext cx="12198356" cy="5802074"/>
            <a:chOff x="-1" y="1066712"/>
            <a:chExt cx="12198356" cy="5802074"/>
          </a:xfrm>
        </p:grpSpPr>
        <p:pic>
          <p:nvPicPr>
            <p:cNvPr id="30" name="Picture 29">
              <a:extLst>
                <a:ext uri="{FF2B5EF4-FFF2-40B4-BE49-F238E27FC236}">
                  <a16:creationId xmlns:a16="http://schemas.microsoft.com/office/drawing/2014/main" id="{7B3E10BB-E8D9-453A-8066-BA30602CC7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pic>
          <p:nvPicPr>
            <p:cNvPr id="31" name="Picture 30">
              <a:extLst>
                <a:ext uri="{FF2B5EF4-FFF2-40B4-BE49-F238E27FC236}">
                  <a16:creationId xmlns:a16="http://schemas.microsoft.com/office/drawing/2014/main" id="{A5AC3777-2AA3-4BA0-87A1-C8524F70B4D8}"/>
                </a:ext>
              </a:extLst>
            </p:cNvPr>
            <p:cNvPicPr>
              <a:picLocks noChangeAspect="1"/>
            </p:cNvPicPr>
            <p:nvPr userDrawn="1"/>
          </p:nvPicPr>
          <p:blipFill>
            <a:blip r:embed="rId5"/>
            <a:stretch>
              <a:fillRect/>
            </a:stretch>
          </p:blipFill>
          <p:spPr>
            <a:xfrm rot="10800000">
              <a:off x="8688680" y="1077498"/>
              <a:ext cx="3509675" cy="5791288"/>
            </a:xfrm>
            <a:prstGeom prst="rect">
              <a:avLst/>
            </a:prstGeom>
          </p:spPr>
        </p:pic>
      </p:grpSp>
      <p:graphicFrame>
        <p:nvGraphicFramePr>
          <p:cNvPr id="3" name="Object 2" hidden="1">
            <a:extLst>
              <a:ext uri="{FF2B5EF4-FFF2-40B4-BE49-F238E27FC236}">
                <a16:creationId xmlns:a16="http://schemas.microsoft.com/office/drawing/2014/main" id="{84DA10A8-ECF8-43A8-8755-7F9B9F9292E7}"/>
              </a:ext>
            </a:extLst>
          </p:cNvPr>
          <p:cNvGraphicFramePr>
            <a:graphicFrameLocks noChangeAspect="1"/>
          </p:cNvGraphicFramePr>
          <p:nvPr userDrawn="1">
            <p:custDataLst>
              <p:tags r:id="rId2"/>
            </p:custDataLst>
            <p:extLst>
              <p:ext uri="{D42A27DB-BD31-4B8C-83A1-F6EECF244321}">
                <p14:modId xmlns:p14="http://schemas.microsoft.com/office/powerpoint/2010/main" val="717088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7" name="think-cell Slide" r:id="rId6" imgW="270" imgH="270" progId="TCLayout.ActiveDocument.1">
                  <p:embed/>
                </p:oleObj>
              </mc:Choice>
              <mc:Fallback>
                <p:oleObj name="think-cell Slide" r:id="rId6" imgW="270" imgH="270" progId="TCLayout.ActiveDocument.1">
                  <p:embed/>
                  <p:pic>
                    <p:nvPicPr>
                      <p:cNvPr id="3" name="Object 2" hidden="1">
                        <a:extLst>
                          <a:ext uri="{FF2B5EF4-FFF2-40B4-BE49-F238E27FC236}">
                            <a16:creationId xmlns:a16="http://schemas.microsoft.com/office/drawing/2014/main" id="{84DA10A8-ECF8-43A8-8755-7F9B9F9292E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mj-lt"/>
            </a:endParaRPr>
          </a:p>
        </p:txBody>
      </p:sp>
      <p:grpSp>
        <p:nvGrpSpPr>
          <p:cNvPr id="56" name="Graphic 4">
            <a:extLst>
              <a:ext uri="{FF2B5EF4-FFF2-40B4-BE49-F238E27FC236}">
                <a16:creationId xmlns:a16="http://schemas.microsoft.com/office/drawing/2014/main" id="{73331263-39FE-43F6-90B6-ABA2B25004DD}"/>
              </a:ext>
            </a:extLst>
          </p:cNvPr>
          <p:cNvGrpSpPr>
            <a:grpSpLocks/>
          </p:cNvGrpSpPr>
          <p:nvPr userDrawn="1"/>
        </p:nvGrpSpPr>
        <p:grpSpPr>
          <a:xfrm>
            <a:off x="912000" y="486661"/>
            <a:ext cx="3557061" cy="546150"/>
            <a:chOff x="3176111" y="1257136"/>
            <a:chExt cx="5719756" cy="878207"/>
          </a:xfrm>
        </p:grpSpPr>
        <p:sp>
          <p:nvSpPr>
            <p:cNvPr id="57" name="Freeform: Shape 56">
              <a:extLst>
                <a:ext uri="{FF2B5EF4-FFF2-40B4-BE49-F238E27FC236}">
                  <a16:creationId xmlns:a16="http://schemas.microsoft.com/office/drawing/2014/main" id="{161AB4A7-8D84-4B95-9698-9F755DDD2933}"/>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8" name="Freeform: Shape 57">
              <a:extLst>
                <a:ext uri="{FF2B5EF4-FFF2-40B4-BE49-F238E27FC236}">
                  <a16:creationId xmlns:a16="http://schemas.microsoft.com/office/drawing/2014/main" id="{DCEBB8F3-E8CD-4A50-8F6D-BF2EF29CC39D}"/>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9" name="Freeform: Shape 58">
              <a:extLst>
                <a:ext uri="{FF2B5EF4-FFF2-40B4-BE49-F238E27FC236}">
                  <a16:creationId xmlns:a16="http://schemas.microsoft.com/office/drawing/2014/main" id="{AB13A629-C896-44B4-95C5-8DFD9CD6E1F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0" name="Freeform: Shape 59">
              <a:extLst>
                <a:ext uri="{FF2B5EF4-FFF2-40B4-BE49-F238E27FC236}">
                  <a16:creationId xmlns:a16="http://schemas.microsoft.com/office/drawing/2014/main" id="{47451FC2-F73A-45EC-85CA-C77A7D1A579F}"/>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1" name="Freeform: Shape 60">
              <a:extLst>
                <a:ext uri="{FF2B5EF4-FFF2-40B4-BE49-F238E27FC236}">
                  <a16:creationId xmlns:a16="http://schemas.microsoft.com/office/drawing/2014/main" id="{B949F05E-8819-4120-8503-75F8529192F6}"/>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2" name="Freeform: Shape 61">
              <a:extLst>
                <a:ext uri="{FF2B5EF4-FFF2-40B4-BE49-F238E27FC236}">
                  <a16:creationId xmlns:a16="http://schemas.microsoft.com/office/drawing/2014/main" id="{824D4146-BBB7-4BD7-B73D-08F89545CF9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3" name="Freeform: Shape 62">
              <a:extLst>
                <a:ext uri="{FF2B5EF4-FFF2-40B4-BE49-F238E27FC236}">
                  <a16:creationId xmlns:a16="http://schemas.microsoft.com/office/drawing/2014/main" id="{87DC32D6-0F8E-413D-AB1B-01436A4CB43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4" name="Freeform: Shape 63">
              <a:extLst>
                <a:ext uri="{FF2B5EF4-FFF2-40B4-BE49-F238E27FC236}">
                  <a16:creationId xmlns:a16="http://schemas.microsoft.com/office/drawing/2014/main" id="{E8CA6709-D925-4E05-BB4C-0BDB0349BB3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65" name="Freeform: Shape 64">
              <a:extLst>
                <a:ext uri="{FF2B5EF4-FFF2-40B4-BE49-F238E27FC236}">
                  <a16:creationId xmlns:a16="http://schemas.microsoft.com/office/drawing/2014/main" id="{6DE1B5DE-6344-44E7-93C7-564CE8B0A924}"/>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A60F606D-3DC0-4106-9323-01D1CE8ED900}"/>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7C92B1D5-644B-4A6B-AC3C-C664EB079FAF}"/>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1" name="Freeform: Shape 80">
              <a:extLst>
                <a:ext uri="{FF2B5EF4-FFF2-40B4-BE49-F238E27FC236}">
                  <a16:creationId xmlns:a16="http://schemas.microsoft.com/office/drawing/2014/main" id="{96F1D2B3-5D37-4739-8829-B7F3D723A967}"/>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grpSp>
        <p:nvGrpSpPr>
          <p:cNvPr id="19" name="Group 18">
            <a:extLst>
              <a:ext uri="{FF2B5EF4-FFF2-40B4-BE49-F238E27FC236}">
                <a16:creationId xmlns:a16="http://schemas.microsoft.com/office/drawing/2014/main" id="{309EF0E7-08EF-4968-AF63-4522C9F66997}"/>
              </a:ext>
            </a:extLst>
          </p:cNvPr>
          <p:cNvGrpSpPr/>
          <p:nvPr userDrawn="1"/>
        </p:nvGrpSpPr>
        <p:grpSpPr>
          <a:xfrm>
            <a:off x="912000" y="5375940"/>
            <a:ext cx="1866702" cy="333195"/>
            <a:chOff x="426720" y="4976083"/>
            <a:chExt cx="1866702" cy="333195"/>
          </a:xfrm>
        </p:grpSpPr>
        <p:pic>
          <p:nvPicPr>
            <p:cNvPr id="20" name="Picture 2" descr="D:\My Work\Template\Icons\Social Media\LinkedIN.png">
              <a:hlinkClick r:id="rId9"/>
              <a:extLst>
                <a:ext uri="{FF2B5EF4-FFF2-40B4-BE49-F238E27FC236}">
                  <a16:creationId xmlns:a16="http://schemas.microsoft.com/office/drawing/2014/main" id="{0500779C-5AB1-476F-A174-9205FC1C32B8}"/>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21" name="Picture 4" descr="D:\My Work\Template\Icons\Social Media\SlideShare.png">
              <a:hlinkClick r:id="rId11"/>
              <a:extLst>
                <a:ext uri="{FF2B5EF4-FFF2-40B4-BE49-F238E27FC236}">
                  <a16:creationId xmlns:a16="http://schemas.microsoft.com/office/drawing/2014/main" id="{4A5E8364-E883-486E-B906-1D2F7B39AB5B}"/>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2" name="Picture 5" descr="D:\My Work\Template\Icons\Social Media\Twitter.png">
              <a:hlinkClick r:id="rId13"/>
              <a:extLst>
                <a:ext uri="{FF2B5EF4-FFF2-40B4-BE49-F238E27FC236}">
                  <a16:creationId xmlns:a16="http://schemas.microsoft.com/office/drawing/2014/main" id="{4BA83DD7-107F-4BD2-8BA0-250A101A2E44}"/>
                </a:ext>
              </a:extLst>
            </p:cNvPr>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3" name="Picture 6" descr="D:\My Work\Template\Icons\Social Media\YouTube.png">
              <a:hlinkClick r:id="rId15"/>
              <a:extLst>
                <a:ext uri="{FF2B5EF4-FFF2-40B4-BE49-F238E27FC236}">
                  <a16:creationId xmlns:a16="http://schemas.microsoft.com/office/drawing/2014/main" id="{0EBD51BE-A122-4ED7-A914-A619F9393770}"/>
                </a:ext>
              </a:extLst>
            </p:cNvPr>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26" name="Picture 7" descr="D:\My Work\Template\Icons\Social Media\Facebook.png">
              <a:hlinkClick r:id="rId17"/>
              <a:extLst>
                <a:ext uri="{FF2B5EF4-FFF2-40B4-BE49-F238E27FC236}">
                  <a16:creationId xmlns:a16="http://schemas.microsoft.com/office/drawing/2014/main" id="{02576D09-2564-4F8D-AD0E-B5D4BFAC7F3C}"/>
                </a:ext>
              </a:extLst>
            </p:cNvPr>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27" name="Rectangle 26">
            <a:extLst>
              <a:ext uri="{FF2B5EF4-FFF2-40B4-BE49-F238E27FC236}">
                <a16:creationId xmlns:a16="http://schemas.microsoft.com/office/drawing/2014/main" id="{4E54E351-4614-436C-9AAA-3D541A6053CB}"/>
              </a:ext>
            </a:extLst>
          </p:cNvPr>
          <p:cNvSpPr/>
          <p:nvPr userDrawn="1"/>
        </p:nvSpPr>
        <p:spPr>
          <a:xfrm>
            <a:off x="912000" y="1843049"/>
            <a:ext cx="3668557"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200" normalizeH="0" baseline="0" noProof="0" dirty="0">
                <a:ln>
                  <a:noFill/>
                </a:ln>
                <a:solidFill>
                  <a:srgbClr val="FFFFFF"/>
                </a:solidFill>
                <a:effectLst/>
                <a:uLnTx/>
                <a:uFillTx/>
                <a:latin typeface="+mn-lt"/>
                <a:ea typeface="+mn-ea"/>
                <a:cs typeface="+mn-cs"/>
              </a:rPr>
              <a:t>ABOUT CAPGEMINI INVENT</a:t>
            </a:r>
          </a:p>
        </p:txBody>
      </p:sp>
      <p:sp>
        <p:nvSpPr>
          <p:cNvPr id="28" name="Rectangle 27">
            <a:extLst>
              <a:ext uri="{FF2B5EF4-FFF2-40B4-BE49-F238E27FC236}">
                <a16:creationId xmlns:a16="http://schemas.microsoft.com/office/drawing/2014/main" id="{66686B2E-D660-4ED1-8550-F13F800F66CF}"/>
              </a:ext>
            </a:extLst>
          </p:cNvPr>
          <p:cNvSpPr/>
          <p:nvPr userDrawn="1"/>
        </p:nvSpPr>
        <p:spPr>
          <a:xfrm>
            <a:off x="912000" y="2201532"/>
            <a:ext cx="6794100" cy="2713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As the digital innovation, consulting and transformation brand of the Capgemini Group, Capgemini Invent helps </a:t>
            </a:r>
            <a:r>
              <a:rPr kumimoji="0" lang="en-US" sz="900" b="0" i="0" u="none" strike="noStrike" kern="1200" cap="none" spc="0" normalizeH="0" baseline="0" noProof="0" dirty="0" err="1">
                <a:ln>
                  <a:noFill/>
                </a:ln>
                <a:solidFill>
                  <a:srgbClr val="FFFFFF"/>
                </a:solidFill>
                <a:effectLst/>
                <a:uLnTx/>
                <a:uFillTx/>
                <a:latin typeface="+mn-lt"/>
                <a:ea typeface="+mn-ea"/>
                <a:cs typeface="+mn-cs"/>
              </a:rPr>
              <a:t>CxOs</a:t>
            </a:r>
            <a:r>
              <a:rPr kumimoji="0" lang="en-US" sz="900" b="0" i="0" u="none" strike="noStrike" kern="1200" cap="none" spc="0" normalizeH="0" baseline="0" noProof="0" dirty="0">
                <a:ln>
                  <a:noFill/>
                </a:ln>
                <a:solidFill>
                  <a:srgbClr val="FFFFFF"/>
                </a:solidFill>
                <a:effectLst/>
                <a:uLnTx/>
                <a:uFillTx/>
                <a:latin typeface="+mn-lt"/>
                <a:ea typeface="+mn-ea"/>
                <a:cs typeface="+mn-cs"/>
              </a:rPr>
              <a:t> envision and build what’s next for their organizations. Located in more than 30 offices and 22 creative studios around the world, its 6,000+ strong team combines strategy, technology, data science and creative design with deep industry expertise and insights, to develop new digital solutions and business models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Capgemini Invent is an integral part of Capgemini, a global leader in consulting, technology services and digital transformation.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 </a:t>
            </a:r>
            <a:r>
              <a:rPr kumimoji="0" lang="en-US" sz="900" b="0" i="1" u="none" strike="noStrike" kern="1200" cap="none" spc="0" normalizeH="0" baseline="0" noProof="0" dirty="0">
                <a:ln>
                  <a:noFill/>
                </a:ln>
                <a:solidFill>
                  <a:srgbClr val="FFFFFF"/>
                </a:solidFill>
                <a:effectLst/>
                <a:uLnTx/>
                <a:uFillTx/>
                <a:latin typeface="+mn-lt"/>
                <a:ea typeface="+mn-ea"/>
                <a:cs typeface="+mn-cs"/>
              </a:rPr>
              <a:t>People matter, results count.</a:t>
            </a:r>
            <a:endParaRPr kumimoji="0" lang="en-US" sz="900" b="0" i="1"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a:t>
            </a:r>
            <a:endParaRPr kumimoji="0" lang="fr-FR"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effectLst/>
                <a:latin typeface="+mn-lt"/>
                <a:ea typeface="+mn-ea"/>
                <a:cs typeface="+mn-cs"/>
              </a:rPr>
              <a:t>Visit us at </a:t>
            </a:r>
            <a:r>
              <a:rPr lang="en-US" sz="900" u="sng" kern="1200" dirty="0" err="1">
                <a:solidFill>
                  <a:schemeClr val="bg1"/>
                </a:solidFill>
                <a:effectLst/>
                <a:latin typeface="+mn-lt"/>
                <a:ea typeface="+mn-ea"/>
                <a:cs typeface="+mn-cs"/>
                <a:hlinkClick r:id="rId19">
                  <a:extLst>
                    <a:ext uri="{A12FA001-AC4F-418D-AE19-62706E023703}">
                      <ahyp:hlinkClr xmlns:ahyp="http://schemas.microsoft.com/office/drawing/2018/hyperlinkcolor" val="tx"/>
                    </a:ext>
                  </a:extLst>
                </a:hlinkClick>
              </a:rPr>
              <a:t>www.capgemini.com</a:t>
            </a:r>
            <a:r>
              <a:rPr lang="en-US" sz="900" u="sng" kern="1200" dirty="0">
                <a:solidFill>
                  <a:schemeClr val="bg1"/>
                </a:solidFill>
                <a:effectLst/>
                <a:latin typeface="+mn-lt"/>
                <a:ea typeface="+mn-ea"/>
                <a:cs typeface="+mn-cs"/>
                <a:hlinkClick r:id="rId19">
                  <a:extLst>
                    <a:ext uri="{A12FA001-AC4F-418D-AE19-62706E023703}">
                      <ahyp:hlinkClr xmlns:ahyp="http://schemas.microsoft.com/office/drawing/2018/hyperlinkcolor" val="tx"/>
                    </a:ext>
                  </a:extLst>
                </a:hlinkClick>
              </a:rPr>
              <a:t>/de-de/service/invent</a:t>
            </a:r>
            <a:r>
              <a:rPr lang="en-US" sz="900" u="sng" kern="1200" dirty="0">
                <a:solidFill>
                  <a:schemeClr val="bg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9" name="Rectangle 28">
            <a:extLst>
              <a:ext uri="{FF2B5EF4-FFF2-40B4-BE49-F238E27FC236}">
                <a16:creationId xmlns:a16="http://schemas.microsoft.com/office/drawing/2014/main" id="{1842BA9A-57B7-430E-A521-5AB6DE84B676}"/>
              </a:ext>
            </a:extLst>
          </p:cNvPr>
          <p:cNvSpPr/>
          <p:nvPr userDrawn="1"/>
        </p:nvSpPr>
        <p:spPr>
          <a:xfrm>
            <a:off x="912000" y="6022593"/>
            <a:ext cx="3465612"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mn-lt"/>
                <a:cs typeface="Arial"/>
              </a:rPr>
              <a:t>© 2019 Capgemini. All rights reserved.</a:t>
            </a:r>
          </a:p>
        </p:txBody>
      </p:sp>
    </p:spTree>
    <p:extLst>
      <p:ext uri="{BB962C8B-B14F-4D97-AF65-F5344CB8AC3E}">
        <p14:creationId xmlns:p14="http://schemas.microsoft.com/office/powerpoint/2010/main" val="228046646"/>
      </p:ext>
    </p:extLst>
  </p:cSld>
  <p:clrMapOvr>
    <a:masterClrMapping/>
  </p:clrMapOvr>
  <p:extLst>
    <p:ext uri="{DCECCB84-F9BA-43D5-87BE-67443E8EF086}">
      <p15:sldGuideLst xmlns:p15="http://schemas.microsoft.com/office/powerpoint/2012/main">
        <p15:guide id="3" pos="57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oiler Pla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811A24-065F-44D2-B35D-8655A620B8A1}"/>
              </a:ext>
            </a:extLst>
          </p:cNvPr>
          <p:cNvGrpSpPr/>
          <p:nvPr userDrawn="1"/>
        </p:nvGrpSpPr>
        <p:grpSpPr>
          <a:xfrm>
            <a:off x="-1" y="1066712"/>
            <a:ext cx="12198356" cy="5802074"/>
            <a:chOff x="-1" y="1066712"/>
            <a:chExt cx="12198356" cy="5802074"/>
          </a:xfrm>
        </p:grpSpPr>
        <p:pic>
          <p:nvPicPr>
            <p:cNvPr id="30" name="Picture 29">
              <a:extLst>
                <a:ext uri="{FF2B5EF4-FFF2-40B4-BE49-F238E27FC236}">
                  <a16:creationId xmlns:a16="http://schemas.microsoft.com/office/drawing/2014/main" id="{6EC37181-73E0-4FEF-8F03-19840928678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pic>
          <p:nvPicPr>
            <p:cNvPr id="33" name="Picture 32">
              <a:extLst>
                <a:ext uri="{FF2B5EF4-FFF2-40B4-BE49-F238E27FC236}">
                  <a16:creationId xmlns:a16="http://schemas.microsoft.com/office/drawing/2014/main" id="{E00F7EA5-6C80-4BFF-AD64-48FC3A6C4A3B}"/>
                </a:ext>
              </a:extLst>
            </p:cNvPr>
            <p:cNvPicPr>
              <a:picLocks noChangeAspect="1"/>
            </p:cNvPicPr>
            <p:nvPr userDrawn="1"/>
          </p:nvPicPr>
          <p:blipFill>
            <a:blip r:embed="rId5"/>
            <a:stretch>
              <a:fillRect/>
            </a:stretch>
          </p:blipFill>
          <p:spPr>
            <a:xfrm rot="10800000">
              <a:off x="8688680" y="1077498"/>
              <a:ext cx="3509675" cy="5791288"/>
            </a:xfrm>
            <a:prstGeom prst="rect">
              <a:avLst/>
            </a:prstGeom>
          </p:spPr>
        </p:pic>
      </p:grpSp>
      <p:graphicFrame>
        <p:nvGraphicFramePr>
          <p:cNvPr id="3" name="Object 2" hidden="1">
            <a:extLst>
              <a:ext uri="{FF2B5EF4-FFF2-40B4-BE49-F238E27FC236}">
                <a16:creationId xmlns:a16="http://schemas.microsoft.com/office/drawing/2014/main" id="{84DA10A8-ECF8-43A8-8755-7F9B9F9292E7}"/>
              </a:ext>
            </a:extLst>
          </p:cNvPr>
          <p:cNvGraphicFramePr>
            <a:graphicFrameLocks noChangeAspect="1"/>
          </p:cNvGraphicFramePr>
          <p:nvPr userDrawn="1">
            <p:custDataLst>
              <p:tags r:id="rId2"/>
            </p:custDataLst>
            <p:extLst>
              <p:ext uri="{D42A27DB-BD31-4B8C-83A1-F6EECF244321}">
                <p14:modId xmlns:p14="http://schemas.microsoft.com/office/powerpoint/2010/main" val="1750504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1" name="think-cell Slide" r:id="rId6" imgW="270" imgH="270" progId="TCLayout.ActiveDocument.1">
                  <p:embed/>
                </p:oleObj>
              </mc:Choice>
              <mc:Fallback>
                <p:oleObj name="think-cell Slide" r:id="rId6" imgW="270" imgH="270" progId="TCLayout.ActiveDocument.1">
                  <p:embed/>
                  <p:pic>
                    <p:nvPicPr>
                      <p:cNvPr id="3" name="Object 2" hidden="1">
                        <a:extLst>
                          <a:ext uri="{FF2B5EF4-FFF2-40B4-BE49-F238E27FC236}">
                            <a16:creationId xmlns:a16="http://schemas.microsoft.com/office/drawing/2014/main" id="{84DA10A8-ECF8-43A8-8755-7F9B9F9292E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mj-lt"/>
            </a:endParaRPr>
          </a:p>
        </p:txBody>
      </p:sp>
      <p:grpSp>
        <p:nvGrpSpPr>
          <p:cNvPr id="56" name="Graphic 4">
            <a:extLst>
              <a:ext uri="{FF2B5EF4-FFF2-40B4-BE49-F238E27FC236}">
                <a16:creationId xmlns:a16="http://schemas.microsoft.com/office/drawing/2014/main" id="{73331263-39FE-43F6-90B6-ABA2B25004DD}"/>
              </a:ext>
            </a:extLst>
          </p:cNvPr>
          <p:cNvGrpSpPr>
            <a:grpSpLocks/>
          </p:cNvGrpSpPr>
          <p:nvPr userDrawn="1"/>
        </p:nvGrpSpPr>
        <p:grpSpPr>
          <a:xfrm>
            <a:off x="912000" y="486661"/>
            <a:ext cx="3557061" cy="546150"/>
            <a:chOff x="3176111" y="1257136"/>
            <a:chExt cx="5719756" cy="878207"/>
          </a:xfrm>
        </p:grpSpPr>
        <p:sp>
          <p:nvSpPr>
            <p:cNvPr id="57" name="Freeform: Shape 56">
              <a:extLst>
                <a:ext uri="{FF2B5EF4-FFF2-40B4-BE49-F238E27FC236}">
                  <a16:creationId xmlns:a16="http://schemas.microsoft.com/office/drawing/2014/main" id="{161AB4A7-8D84-4B95-9698-9F755DDD2933}"/>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8" name="Freeform: Shape 57">
              <a:extLst>
                <a:ext uri="{FF2B5EF4-FFF2-40B4-BE49-F238E27FC236}">
                  <a16:creationId xmlns:a16="http://schemas.microsoft.com/office/drawing/2014/main" id="{DCEBB8F3-E8CD-4A50-8F6D-BF2EF29CC39D}"/>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9" name="Freeform: Shape 58">
              <a:extLst>
                <a:ext uri="{FF2B5EF4-FFF2-40B4-BE49-F238E27FC236}">
                  <a16:creationId xmlns:a16="http://schemas.microsoft.com/office/drawing/2014/main" id="{AB13A629-C896-44B4-95C5-8DFD9CD6E1F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0" name="Freeform: Shape 59">
              <a:extLst>
                <a:ext uri="{FF2B5EF4-FFF2-40B4-BE49-F238E27FC236}">
                  <a16:creationId xmlns:a16="http://schemas.microsoft.com/office/drawing/2014/main" id="{47451FC2-F73A-45EC-85CA-C77A7D1A579F}"/>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1" name="Freeform: Shape 60">
              <a:extLst>
                <a:ext uri="{FF2B5EF4-FFF2-40B4-BE49-F238E27FC236}">
                  <a16:creationId xmlns:a16="http://schemas.microsoft.com/office/drawing/2014/main" id="{B949F05E-8819-4120-8503-75F8529192F6}"/>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2" name="Freeform: Shape 61">
              <a:extLst>
                <a:ext uri="{FF2B5EF4-FFF2-40B4-BE49-F238E27FC236}">
                  <a16:creationId xmlns:a16="http://schemas.microsoft.com/office/drawing/2014/main" id="{824D4146-BBB7-4BD7-B73D-08F89545CF9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3" name="Freeform: Shape 62">
              <a:extLst>
                <a:ext uri="{FF2B5EF4-FFF2-40B4-BE49-F238E27FC236}">
                  <a16:creationId xmlns:a16="http://schemas.microsoft.com/office/drawing/2014/main" id="{87DC32D6-0F8E-413D-AB1B-01436A4CB43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4" name="Freeform: Shape 63">
              <a:extLst>
                <a:ext uri="{FF2B5EF4-FFF2-40B4-BE49-F238E27FC236}">
                  <a16:creationId xmlns:a16="http://schemas.microsoft.com/office/drawing/2014/main" id="{E8CA6709-D925-4E05-BB4C-0BDB0349BB3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65" name="Freeform: Shape 64">
              <a:extLst>
                <a:ext uri="{FF2B5EF4-FFF2-40B4-BE49-F238E27FC236}">
                  <a16:creationId xmlns:a16="http://schemas.microsoft.com/office/drawing/2014/main" id="{6DE1B5DE-6344-44E7-93C7-564CE8B0A924}"/>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A60F606D-3DC0-4106-9323-01D1CE8ED900}"/>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7C92B1D5-644B-4A6B-AC3C-C664EB079FAF}"/>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1" name="Freeform: Shape 80">
              <a:extLst>
                <a:ext uri="{FF2B5EF4-FFF2-40B4-BE49-F238E27FC236}">
                  <a16:creationId xmlns:a16="http://schemas.microsoft.com/office/drawing/2014/main" id="{96F1D2B3-5D37-4739-8829-B7F3D723A967}"/>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grpSp>
        <p:nvGrpSpPr>
          <p:cNvPr id="19" name="Group 18">
            <a:extLst>
              <a:ext uri="{FF2B5EF4-FFF2-40B4-BE49-F238E27FC236}">
                <a16:creationId xmlns:a16="http://schemas.microsoft.com/office/drawing/2014/main" id="{309EF0E7-08EF-4968-AF63-4522C9F66997}"/>
              </a:ext>
            </a:extLst>
          </p:cNvPr>
          <p:cNvGrpSpPr/>
          <p:nvPr userDrawn="1"/>
        </p:nvGrpSpPr>
        <p:grpSpPr>
          <a:xfrm>
            <a:off x="912000" y="5375940"/>
            <a:ext cx="1866702" cy="333195"/>
            <a:chOff x="426720" y="4976083"/>
            <a:chExt cx="1866702" cy="333195"/>
          </a:xfrm>
        </p:grpSpPr>
        <p:pic>
          <p:nvPicPr>
            <p:cNvPr id="20" name="Picture 2" descr="D:\My Work\Template\Icons\Social Media\LinkedIN.png">
              <a:hlinkClick r:id="rId9"/>
              <a:extLst>
                <a:ext uri="{FF2B5EF4-FFF2-40B4-BE49-F238E27FC236}">
                  <a16:creationId xmlns:a16="http://schemas.microsoft.com/office/drawing/2014/main" id="{0500779C-5AB1-476F-A174-9205FC1C32B8}"/>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21" name="Picture 4" descr="D:\My Work\Template\Icons\Social Media\SlideShare.png">
              <a:hlinkClick r:id="rId11"/>
              <a:extLst>
                <a:ext uri="{FF2B5EF4-FFF2-40B4-BE49-F238E27FC236}">
                  <a16:creationId xmlns:a16="http://schemas.microsoft.com/office/drawing/2014/main" id="{4A5E8364-E883-486E-B906-1D2F7B39AB5B}"/>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2" name="Picture 5" descr="D:\My Work\Template\Icons\Social Media\Twitter.png">
              <a:hlinkClick r:id="rId13"/>
              <a:extLst>
                <a:ext uri="{FF2B5EF4-FFF2-40B4-BE49-F238E27FC236}">
                  <a16:creationId xmlns:a16="http://schemas.microsoft.com/office/drawing/2014/main" id="{4BA83DD7-107F-4BD2-8BA0-250A101A2E44}"/>
                </a:ext>
              </a:extLst>
            </p:cNvPr>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3" name="Picture 6" descr="D:\My Work\Template\Icons\Social Media\YouTube.png">
              <a:hlinkClick r:id="rId15"/>
              <a:extLst>
                <a:ext uri="{FF2B5EF4-FFF2-40B4-BE49-F238E27FC236}">
                  <a16:creationId xmlns:a16="http://schemas.microsoft.com/office/drawing/2014/main" id="{0EBD51BE-A122-4ED7-A914-A619F9393770}"/>
                </a:ext>
              </a:extLst>
            </p:cNvPr>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26" name="Picture 7" descr="D:\My Work\Template\Icons\Social Media\Facebook.png">
              <a:hlinkClick r:id="rId17"/>
              <a:extLst>
                <a:ext uri="{FF2B5EF4-FFF2-40B4-BE49-F238E27FC236}">
                  <a16:creationId xmlns:a16="http://schemas.microsoft.com/office/drawing/2014/main" id="{02576D09-2564-4F8D-AD0E-B5D4BFAC7F3C}"/>
                </a:ext>
              </a:extLst>
            </p:cNvPr>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27" name="Rectangle 26">
            <a:extLst>
              <a:ext uri="{FF2B5EF4-FFF2-40B4-BE49-F238E27FC236}">
                <a16:creationId xmlns:a16="http://schemas.microsoft.com/office/drawing/2014/main" id="{4E54E351-4614-436C-9AAA-3D541A6053CB}"/>
              </a:ext>
            </a:extLst>
          </p:cNvPr>
          <p:cNvSpPr/>
          <p:nvPr userDrawn="1"/>
        </p:nvSpPr>
        <p:spPr>
          <a:xfrm>
            <a:off x="912000" y="1843049"/>
            <a:ext cx="3668557"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200" normalizeH="0" baseline="0" noProof="0" dirty="0">
                <a:ln>
                  <a:noFill/>
                </a:ln>
                <a:solidFill>
                  <a:schemeClr val="tx1"/>
                </a:solidFill>
                <a:effectLst/>
                <a:uLnTx/>
                <a:uFillTx/>
                <a:latin typeface="+mn-lt"/>
                <a:ea typeface="+mn-ea"/>
                <a:cs typeface="+mn-cs"/>
              </a:rPr>
              <a:t>ABOUT CAPGEMINI INVENT</a:t>
            </a:r>
          </a:p>
        </p:txBody>
      </p:sp>
      <p:sp>
        <p:nvSpPr>
          <p:cNvPr id="28" name="Rectangle 27">
            <a:extLst>
              <a:ext uri="{FF2B5EF4-FFF2-40B4-BE49-F238E27FC236}">
                <a16:creationId xmlns:a16="http://schemas.microsoft.com/office/drawing/2014/main" id="{66686B2E-D660-4ED1-8550-F13F800F66CF}"/>
              </a:ext>
            </a:extLst>
          </p:cNvPr>
          <p:cNvSpPr/>
          <p:nvPr userDrawn="1"/>
        </p:nvSpPr>
        <p:spPr>
          <a:xfrm>
            <a:off x="912000" y="2201532"/>
            <a:ext cx="6794100" cy="2713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As the digital innovation, consulting and transformation brand of the Capgemini Group, Capgemini Invent helps </a:t>
            </a:r>
            <a:r>
              <a:rPr kumimoji="0" lang="en-US" sz="900" b="0" i="0" u="none" strike="noStrike" kern="1200" cap="none" spc="0" normalizeH="0" baseline="0" noProof="0" dirty="0" err="1">
                <a:ln>
                  <a:noFill/>
                </a:ln>
                <a:solidFill>
                  <a:schemeClr val="tx1"/>
                </a:solidFill>
                <a:effectLst/>
                <a:uLnTx/>
                <a:uFillTx/>
                <a:latin typeface="+mn-lt"/>
                <a:ea typeface="+mn-ea"/>
                <a:cs typeface="+mn-cs"/>
              </a:rPr>
              <a:t>CxOs</a:t>
            </a:r>
            <a:r>
              <a:rPr kumimoji="0" lang="en-US" sz="900" b="0" i="0" u="none" strike="noStrike" kern="1200" cap="none" spc="0" normalizeH="0" baseline="0" noProof="0" dirty="0">
                <a:ln>
                  <a:noFill/>
                </a:ln>
                <a:solidFill>
                  <a:schemeClr val="tx1"/>
                </a:solidFill>
                <a:effectLst/>
                <a:uLnTx/>
                <a:uFillTx/>
                <a:latin typeface="+mn-lt"/>
                <a:ea typeface="+mn-ea"/>
                <a:cs typeface="+mn-cs"/>
              </a:rPr>
              <a:t> envision and build what’s next for their organizations. Located in more than 30 offices and 22 creative studios around the world, its 6,000+ strong team combines strategy, technology, data science and creative design with deep industry expertise and insights, to develop new digital solutions and business models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Invent is an integral part of Capgemini, a global leader in consulting, technology services and digital transformation.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 </a:t>
            </a:r>
            <a:r>
              <a:rPr kumimoji="0" lang="en-US" sz="900" b="0" i="1" u="none" strike="noStrike" kern="1200" cap="none" spc="0" normalizeH="0" baseline="0" noProof="0" dirty="0">
                <a:ln>
                  <a:noFill/>
                </a:ln>
                <a:solidFill>
                  <a:schemeClr val="tx1"/>
                </a:solidFill>
                <a:effectLst/>
                <a:uLnTx/>
                <a:uFillTx/>
                <a:latin typeface="+mn-lt"/>
                <a:ea typeface="+mn-ea"/>
                <a:cs typeface="+mn-cs"/>
              </a:rPr>
              <a:t>People matter, results count.</a:t>
            </a:r>
            <a:endParaRPr kumimoji="0" lang="en-US" sz="900" b="0" i="1" u="none" strike="noStrike" kern="1200" cap="none" spc="0" normalizeH="0" baseline="0" noProof="0" dirty="0">
              <a:ln>
                <a:noFill/>
              </a:ln>
              <a:solidFill>
                <a:schemeClr val="tx1"/>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Ubuntu" panose="020B0504030602030204" pitchFamily="34" charset="0"/>
                <a:ea typeface="+mn-ea"/>
                <a:cs typeface="+mn-cs"/>
              </a:rPr>
              <a:t> </a:t>
            </a:r>
            <a:endParaRPr kumimoji="0" lang="fr-FR" sz="900" b="0" i="0" u="none" strike="noStrike" kern="1200" cap="none" spc="0" normalizeH="0" baseline="0" noProof="0" dirty="0">
              <a:ln>
                <a:noFill/>
              </a:ln>
              <a:solidFill>
                <a:schemeClr val="tx1"/>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Visit us at </a:t>
            </a:r>
            <a:r>
              <a:rPr lang="en-US" sz="900" u="sng" kern="1200" dirty="0" err="1">
                <a:solidFill>
                  <a:sysClr val="windowText" lastClr="000000"/>
                </a:solidFill>
                <a:effectLst/>
                <a:latin typeface="+mn-lt"/>
                <a:ea typeface="+mn-ea"/>
                <a:cs typeface="+mn-cs"/>
                <a:hlinkClick r:id="rId19">
                  <a:extLst>
                    <a:ext uri="{A12FA001-AC4F-418D-AE19-62706E023703}">
                      <ahyp:hlinkClr xmlns:ahyp="http://schemas.microsoft.com/office/drawing/2018/hyperlinkcolor" val="tx"/>
                    </a:ext>
                  </a:extLst>
                </a:hlinkClick>
              </a:rPr>
              <a:t>www.capgemini.com</a:t>
            </a:r>
            <a:r>
              <a:rPr lang="en-US" sz="900" u="sng" kern="1200" dirty="0">
                <a:solidFill>
                  <a:sysClr val="windowText" lastClr="000000"/>
                </a:solidFill>
                <a:effectLst/>
                <a:latin typeface="+mn-lt"/>
                <a:ea typeface="+mn-ea"/>
                <a:cs typeface="+mn-cs"/>
                <a:hlinkClick r:id="rId19">
                  <a:extLst>
                    <a:ext uri="{A12FA001-AC4F-418D-AE19-62706E023703}">
                      <ahyp:hlinkClr xmlns:ahyp="http://schemas.microsoft.com/office/drawing/2018/hyperlinkcolor" val="tx"/>
                    </a:ext>
                  </a:extLst>
                </a:hlinkClick>
              </a:rPr>
              <a:t>/de-de/service/invent</a:t>
            </a:r>
            <a:r>
              <a:rPr lang="en-US" sz="900" u="sng" kern="1200" dirty="0">
                <a:solidFill>
                  <a:sysClr val="windowText" lastClr="000000"/>
                </a:solidFill>
                <a:effectLst/>
                <a:latin typeface="+mn-lt"/>
                <a:ea typeface="+mn-ea"/>
                <a:cs typeface="+mn-cs"/>
              </a:rPr>
              <a:t> </a:t>
            </a:r>
          </a:p>
        </p:txBody>
      </p:sp>
      <p:sp>
        <p:nvSpPr>
          <p:cNvPr id="29" name="Rectangle 28">
            <a:extLst>
              <a:ext uri="{FF2B5EF4-FFF2-40B4-BE49-F238E27FC236}">
                <a16:creationId xmlns:a16="http://schemas.microsoft.com/office/drawing/2014/main" id="{1842BA9A-57B7-430E-A521-5AB6DE84B676}"/>
              </a:ext>
            </a:extLst>
          </p:cNvPr>
          <p:cNvSpPr/>
          <p:nvPr userDrawn="1"/>
        </p:nvSpPr>
        <p:spPr>
          <a:xfrm>
            <a:off x="912000" y="6022593"/>
            <a:ext cx="3465612" cy="446276"/>
          </a:xfrm>
          <a:prstGeom prst="rect">
            <a:avLst/>
          </a:prstGeom>
        </p:spPr>
        <p:txBody>
          <a:bodyPr wrap="square" lIns="0" tIns="0" rIns="0" bIns="0" anchor="b" anchorCtr="0">
            <a:spAutoFit/>
          </a:bodyPr>
          <a:lstStyle/>
          <a:p>
            <a:pPr>
              <a:spcAft>
                <a:spcPts val="600"/>
              </a:spcAft>
            </a:pPr>
            <a:r>
              <a:rPr lang="en-US" sz="8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tx1"/>
                </a:solidFill>
                <a:latin typeface="+mn-lt"/>
                <a:cs typeface="Arial"/>
              </a:rPr>
              <a:t>© 2019 Capgemini. All rights reserved.</a:t>
            </a:r>
          </a:p>
        </p:txBody>
      </p:sp>
    </p:spTree>
    <p:extLst>
      <p:ext uri="{BB962C8B-B14F-4D97-AF65-F5344CB8AC3E}">
        <p14:creationId xmlns:p14="http://schemas.microsoft.com/office/powerpoint/2010/main" val="1521475989"/>
      </p:ext>
    </p:extLst>
  </p:cSld>
  <p:clrMapOvr>
    <a:masterClrMapping/>
  </p:clrMapOvr>
  <p:extLst>
    <p:ext uri="{DCECCB84-F9BA-43D5-87BE-67443E8EF086}">
      <p15:sldGuideLst xmlns:p15="http://schemas.microsoft.com/office/powerpoint/2012/main">
        <p15:guide id="3" pos="57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8868"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227348" y="6560757"/>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Capgemini. All rights reserved.</a:t>
            </a:r>
          </a:p>
        </p:txBody>
      </p:sp>
      <p:sp>
        <p:nvSpPr>
          <p:cNvPr id="2" name="Title 1"/>
          <p:cNvSpPr>
            <a:spLocks noGrp="1"/>
          </p:cNvSpPr>
          <p:nvPr>
            <p:ph type="title"/>
          </p:nvPr>
        </p:nvSpPr>
        <p:spPr/>
        <p:txBody>
          <a:bodyPr/>
          <a:lstStyle/>
          <a:p>
            <a:r>
              <a:rPr lang="en-US"/>
              <a:t>Click to edit Master title style</a:t>
            </a:r>
            <a:endParaRPr lang="fr-FR"/>
          </a:p>
        </p:txBody>
      </p:sp>
      <p:pic>
        <p:nvPicPr>
          <p:cNvPr id="8" name="Picture 7">
            <a:extLst>
              <a:ext uri="{FF2B5EF4-FFF2-40B4-BE49-F238E27FC236}">
                <a16:creationId xmlns:a16="http://schemas.microsoft.com/office/drawing/2014/main" id="{7F7133A6-E6F0-408F-A750-96FA66E857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3852" y="6236078"/>
            <a:ext cx="2851052" cy="858817"/>
          </a:xfrm>
          <a:prstGeom prst="rect">
            <a:avLst/>
          </a:prstGeom>
        </p:spPr>
      </p:pic>
      <p:sp>
        <p:nvSpPr>
          <p:cNvPr id="10" name="Retângulo 43">
            <a:extLst>
              <a:ext uri="{FF2B5EF4-FFF2-40B4-BE49-F238E27FC236}">
                <a16:creationId xmlns:a16="http://schemas.microsoft.com/office/drawing/2014/main" id="{131F21A3-E9B9-BD4D-95F2-27342C571EF3}"/>
              </a:ext>
            </a:extLst>
          </p:cNvPr>
          <p:cNvSpPr/>
          <p:nvPr userDrawn="1"/>
        </p:nvSpPr>
        <p:spPr>
          <a:xfrm>
            <a:off x="5952900" y="6681931"/>
            <a:ext cx="286200" cy="123111"/>
          </a:xfrm>
          <a:prstGeom prst="rect">
            <a:avLst/>
          </a:prstGeom>
        </p:spPr>
        <p:txBody>
          <a:bodyPr wrap="squar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39686270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74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164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113531-7598-4F63-8B27-CF211DCF8329}"/>
              </a:ext>
            </a:extLst>
          </p:cNvPr>
          <p:cNvGraphicFramePr>
            <a:graphicFrameLocks noChangeAspect="1"/>
          </p:cNvGraphicFramePr>
          <p:nvPr userDrawn="1">
            <p:custDataLst>
              <p:tags r:id="rId2"/>
            </p:custDataLst>
            <p:extLst>
              <p:ext uri="{D42A27DB-BD31-4B8C-83A1-F6EECF244321}">
                <p14:modId xmlns:p14="http://schemas.microsoft.com/office/powerpoint/2010/main" val="511963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270" imgH="270" progId="TCLayout.ActiveDocument.1">
                  <p:embed/>
                </p:oleObj>
              </mc:Choice>
              <mc:Fallback>
                <p:oleObj name="think-cell Slide" r:id="rId5" imgW="270" imgH="270" progId="TCLayout.ActiveDocument.1">
                  <p:embed/>
                  <p:pic>
                    <p:nvPicPr>
                      <p:cNvPr id="5" name="Object 4" hidden="1">
                        <a:extLst>
                          <a:ext uri="{FF2B5EF4-FFF2-40B4-BE49-F238E27FC236}">
                            <a16:creationId xmlns:a16="http://schemas.microsoft.com/office/drawing/2014/main" id="{46113531-7598-4F63-8B27-CF211DCF83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66E9BAFB-E7EF-4F69-818F-35B232D549C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872" b="16279"/>
          <a:stretch/>
        </p:blipFill>
        <p:spPr>
          <a:xfrm flipV="1">
            <a:off x="4680520" y="-1"/>
            <a:ext cx="7511480" cy="6156910"/>
          </a:xfrm>
          <a:prstGeom prst="rect">
            <a:avLst/>
          </a:prstGeom>
        </p:spPr>
      </p:pic>
      <p:sp>
        <p:nvSpPr>
          <p:cNvPr id="3" name="Date Placeholder 2">
            <a:extLst>
              <a:ext uri="{FF2B5EF4-FFF2-40B4-BE49-F238E27FC236}">
                <a16:creationId xmlns:a16="http://schemas.microsoft.com/office/drawing/2014/main" id="{793789B1-45FE-41D7-AB00-BF9FA7CBE232}"/>
              </a:ext>
            </a:extLst>
          </p:cNvPr>
          <p:cNvSpPr>
            <a:spLocks noGrp="1"/>
          </p:cNvSpPr>
          <p:nvPr userDrawn="1">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userDrawn="1">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userDrawn="1">
            <p:ph type="title" hasCustomPrompt="1"/>
          </p:nvPr>
        </p:nvSpPr>
        <p:spPr>
          <a:xfrm>
            <a:off x="1079321" y="6907"/>
            <a:ext cx="8640763" cy="1125538"/>
          </a:xfrm>
          <a:prstGeom prst="rect">
            <a:avLst/>
          </a:prstGeom>
        </p:spPr>
        <p:txBody>
          <a:bodyPr vert="horz" lIns="0" tIns="180000" rIns="0" bIns="0" rtlCol="0" anchor="t" anchorCtr="0">
            <a:noAutofit/>
          </a:bodyPr>
          <a:lstStyle>
            <a:lvl1pPr>
              <a:defRPr>
                <a:solidFill>
                  <a:schemeClr val="accent2"/>
                </a:solidFill>
              </a:defRPr>
            </a:lvl1pPr>
          </a:lstStyle>
          <a:p>
            <a:r>
              <a:rPr lang="en-US" dirty="0"/>
              <a:t>Agenda</a:t>
            </a:r>
            <a:endParaRPr lang="de-DE"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userDrawn="1">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p:nvPr>
        </p:nvSpPr>
        <p:spPr>
          <a:xfrm>
            <a:off x="1794570" y="2221388"/>
            <a:ext cx="5813598" cy="369332"/>
          </a:xfrm>
        </p:spPr>
        <p:txBody>
          <a:bodyPr>
            <a:normAutofit/>
          </a:bodyPr>
          <a:lstStyle>
            <a:lvl1pPr>
              <a:spcBef>
                <a:spcPts val="0"/>
              </a:spcBef>
              <a:defRPr sz="2400"/>
            </a:lvl1pPr>
          </a:lstStyle>
          <a:p>
            <a:pPr lvl="0"/>
            <a:r>
              <a:rPr lang="en-US"/>
              <a:t>Click to edit Master text styles</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p:nvPr>
        </p:nvSpPr>
        <p:spPr>
          <a:xfrm>
            <a:off x="1794570" y="2814001"/>
            <a:ext cx="5813598" cy="369332"/>
          </a:xfrm>
        </p:spPr>
        <p:txBody>
          <a:bodyPr>
            <a:normAutofit/>
          </a:bodyPr>
          <a:lstStyle>
            <a:lvl1pPr>
              <a:spcBef>
                <a:spcPts val="0"/>
              </a:spcBef>
              <a:defRPr sz="2400"/>
            </a:lvl1pPr>
          </a:lstStyle>
          <a:p>
            <a:pPr lvl="0"/>
            <a:r>
              <a:rPr lang="en-US"/>
              <a:t>Click to edit Master text styles</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grpSp>
        <p:nvGrpSpPr>
          <p:cNvPr id="25" name="Group 37">
            <a:extLst>
              <a:ext uri="{FF2B5EF4-FFF2-40B4-BE49-F238E27FC236}">
                <a16:creationId xmlns:a16="http://schemas.microsoft.com/office/drawing/2014/main" id="{F199D190-F10A-4C80-B7AC-2C842018D038}"/>
              </a:ext>
            </a:extLst>
          </p:cNvPr>
          <p:cNvGrpSpPr/>
          <p:nvPr userDrawn="1"/>
        </p:nvGrpSpPr>
        <p:grpSpPr>
          <a:xfrm>
            <a:off x="11501102" y="171573"/>
            <a:ext cx="419436" cy="388087"/>
            <a:chOff x="5481638" y="2859088"/>
            <a:chExt cx="1231900" cy="1139825"/>
          </a:xfrm>
          <a:solidFill>
            <a:schemeClr val="bg1"/>
          </a:solidFill>
        </p:grpSpPr>
        <p:sp>
          <p:nvSpPr>
            <p:cNvPr id="26" name="Freeform 320">
              <a:extLst>
                <a:ext uri="{FF2B5EF4-FFF2-40B4-BE49-F238E27FC236}">
                  <a16:creationId xmlns:a16="http://schemas.microsoft.com/office/drawing/2014/main" id="{0A5DA0A7-74EB-4AD2-849E-56AB911B163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321">
              <a:extLst>
                <a:ext uri="{FF2B5EF4-FFF2-40B4-BE49-F238E27FC236}">
                  <a16:creationId xmlns:a16="http://schemas.microsoft.com/office/drawing/2014/main" id="{00B7A470-8AEB-49C3-B82A-DCFE373AF511}"/>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p:nvPr>
        </p:nvSpPr>
        <p:spPr>
          <a:xfrm>
            <a:off x="1794570" y="3999227"/>
            <a:ext cx="5813598" cy="369332"/>
          </a:xfrm>
        </p:spPr>
        <p:txBody>
          <a:bodyPr>
            <a:normAutofit/>
          </a:bodyPr>
          <a:lstStyle>
            <a:lvl1pPr>
              <a:spcBef>
                <a:spcPts val="0"/>
              </a:spcBef>
              <a:defRPr sz="2400"/>
            </a:lvl1pPr>
          </a:lstStyle>
          <a:p>
            <a:pPr lvl="0"/>
            <a:r>
              <a:rPr lang="en-US"/>
              <a:t>Click to edit Master text styles</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p:nvPr>
        </p:nvSpPr>
        <p:spPr>
          <a:xfrm>
            <a:off x="1794570" y="4591841"/>
            <a:ext cx="5813598" cy="369332"/>
          </a:xfrm>
        </p:spPr>
        <p:txBody>
          <a:bodyPr>
            <a:normAutofit/>
          </a:bodyPr>
          <a:lstStyle>
            <a:lvl1pPr>
              <a:spcBef>
                <a:spcPts val="0"/>
              </a:spcBef>
              <a:defRPr sz="2400"/>
            </a:lvl1pPr>
          </a:lstStyle>
          <a:p>
            <a:pPr lvl="0"/>
            <a:r>
              <a:rPr lang="en-US"/>
              <a:t>Click to edit Master text styles</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6" name="TextBox 35">
            <a:extLst>
              <a:ext uri="{FF2B5EF4-FFF2-40B4-BE49-F238E27FC236}">
                <a16:creationId xmlns:a16="http://schemas.microsoft.com/office/drawing/2014/main" id="{AFD10231-6BD1-4040-B157-F3CA516C7AA8}"/>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587222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2812211"/>
            <a:ext cx="12192000" cy="4045789"/>
            <a:chOff x="0" y="2812211"/>
            <a:chExt cx="12192000" cy="4045789"/>
          </a:xfrm>
          <a:blipFill dpi="0" rotWithShape="1">
            <a:blip r:embed="rId2" cstate="print">
              <a:extLst>
                <a:ext uri="{28A0092B-C50C-407E-A947-70E740481C1C}">
                  <a14:useLocalDpi xmlns:a14="http://schemas.microsoft.com/office/drawing/2010/main" val="0"/>
                </a:ext>
              </a:extLst>
            </a:blip>
            <a:srcRect/>
            <a:stretch>
              <a:fillRect/>
            </a:stretch>
          </a:blipFill>
        </p:grpSpPr>
        <p:sp>
          <p:nvSpPr>
            <p:cNvPr id="8" name="Rectangle 7"/>
            <p:cNvSpPr/>
            <p:nvPr/>
          </p:nvSpPr>
          <p:spPr>
            <a:xfrm>
              <a:off x="0" y="3536830"/>
              <a:ext cx="12192000" cy="3321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Isosceles Triangle 8"/>
            <p:cNvSpPr/>
            <p:nvPr/>
          </p:nvSpPr>
          <p:spPr>
            <a:xfrm>
              <a:off x="5029199" y="2812211"/>
              <a:ext cx="2234242" cy="7246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 2"/>
          <p:cNvGrpSpPr/>
          <p:nvPr userDrawn="1"/>
        </p:nvGrpSpPr>
        <p:grpSpPr>
          <a:xfrm>
            <a:off x="-132198" y="-79273"/>
            <a:ext cx="3568925" cy="723459"/>
            <a:chOff x="-132198" y="-79273"/>
            <a:chExt cx="3568925" cy="723459"/>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8" y="-79273"/>
              <a:ext cx="3568925" cy="686332"/>
            </a:xfrm>
            <a:prstGeom prst="rect">
              <a:avLst/>
            </a:prstGeom>
          </p:spPr>
        </p:pic>
        <p:sp>
          <p:nvSpPr>
            <p:cNvPr id="14" name="TextBox 13"/>
            <p:cNvSpPr txBox="1"/>
            <p:nvPr/>
          </p:nvSpPr>
          <p:spPr>
            <a:xfrm>
              <a:off x="23621" y="336409"/>
              <a:ext cx="3199722" cy="307777"/>
            </a:xfrm>
            <a:prstGeom prst="rect">
              <a:avLst/>
            </a:prstGeom>
            <a:noFill/>
          </p:spPr>
          <p:txBody>
            <a:bodyPr wrap="none" rtlCol="0">
              <a:spAutoFit/>
            </a:bodyPr>
            <a:lstStyle/>
            <a:p>
              <a:pPr algn="ctr"/>
              <a:r>
                <a:rPr lang="en-US" sz="1400" noProof="0">
                  <a:latin typeface="Lato" panose="020F0502020204030203" pitchFamily="34" charset="0"/>
                </a:rPr>
                <a:t>Where smart ideas transform business</a:t>
              </a:r>
            </a:p>
          </p:txBody>
        </p:sp>
      </p:grpSp>
      <p:sp>
        <p:nvSpPr>
          <p:cNvPr id="17" name="Title 16"/>
          <p:cNvSpPr>
            <a:spLocks noGrp="1"/>
          </p:cNvSpPr>
          <p:nvPr>
            <p:ph type="title" hasCustomPrompt="1"/>
          </p:nvPr>
        </p:nvSpPr>
        <p:spPr>
          <a:xfrm>
            <a:off x="420950" y="2051265"/>
            <a:ext cx="4834631" cy="480416"/>
          </a:xfrm>
          <a:prstGeom prst="rect">
            <a:avLst/>
          </a:prstGeom>
        </p:spPr>
        <p:txBody>
          <a:bodyPr>
            <a:noAutofit/>
          </a:bodyPr>
          <a:lstStyle>
            <a:lvl1pPr>
              <a:defRPr sz="3200"/>
            </a:lvl1pPr>
          </a:lstStyle>
          <a:p>
            <a:r>
              <a:rPr lang="en-US"/>
              <a:t>TITLE</a:t>
            </a:r>
            <a:endParaRPr lang="fr-FR"/>
          </a:p>
        </p:txBody>
      </p:sp>
      <p:sp>
        <p:nvSpPr>
          <p:cNvPr id="19" name="Text Placeholder 18"/>
          <p:cNvSpPr>
            <a:spLocks noGrp="1"/>
          </p:cNvSpPr>
          <p:nvPr>
            <p:ph type="body" sz="quarter" idx="13" hasCustomPrompt="1"/>
          </p:nvPr>
        </p:nvSpPr>
        <p:spPr>
          <a:xfrm>
            <a:off x="420688" y="2671763"/>
            <a:ext cx="3160712" cy="471487"/>
          </a:xfrm>
          <a:prstGeom prst="rect">
            <a:avLst/>
          </a:prstGeom>
        </p:spPr>
        <p:txBody>
          <a:bodyPr>
            <a:normAutofit/>
          </a:bodyPr>
          <a:lstStyle>
            <a:lvl1pPr marL="0" indent="0">
              <a:buNone/>
              <a:defRPr sz="2400"/>
            </a:lvl1pPr>
          </a:lstStyle>
          <a:p>
            <a:pPr lvl="0"/>
            <a:r>
              <a:rPr lang="en-US"/>
              <a:t>Insert date</a:t>
            </a:r>
            <a:endParaRPr lang="fr-FR"/>
          </a:p>
        </p:txBody>
      </p:sp>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val="0"/>
              </a:ext>
            </a:extLst>
          </a:blip>
          <a:srcRect l="13869" t="52387" r="14361" b="9392"/>
          <a:stretch/>
        </p:blipFill>
        <p:spPr>
          <a:xfrm>
            <a:off x="10027132" y="39757"/>
            <a:ext cx="2163144" cy="648000"/>
          </a:xfrm>
          <a:prstGeom prst="rect">
            <a:avLst/>
          </a:prstGeom>
        </p:spPr>
      </p:pic>
    </p:spTree>
    <p:extLst>
      <p:ext uri="{BB962C8B-B14F-4D97-AF65-F5344CB8AC3E}">
        <p14:creationId xmlns:p14="http://schemas.microsoft.com/office/powerpoint/2010/main" val="24070234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sp>
        <p:nvSpPr>
          <p:cNvPr id="31" name="Shape 109"/>
          <p:cNvSpPr/>
          <p:nvPr/>
        </p:nvSpPr>
        <p:spPr>
          <a:xfrm rot="2700000">
            <a:off x="9907171" y="505403"/>
            <a:ext cx="1563087" cy="1625862"/>
          </a:xfrm>
          <a:prstGeom prst="rect">
            <a:avLst/>
          </a:prstGeom>
          <a:noFill/>
          <a:ln w="19050" cap="flat" cmpd="sng">
            <a:solidFill>
              <a:schemeClr val="tx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spTree>
    <p:extLst>
      <p:ext uri="{BB962C8B-B14F-4D97-AF65-F5344CB8AC3E}">
        <p14:creationId xmlns:p14="http://schemas.microsoft.com/office/powerpoint/2010/main" val="2449088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Break section 1">
    <p:spTree>
      <p:nvGrpSpPr>
        <p:cNvPr id="1" name=""/>
        <p:cNvGrpSpPr/>
        <p:nvPr/>
      </p:nvGrpSpPr>
      <p:grpSpPr>
        <a:xfrm>
          <a:off x="0" y="0"/>
          <a:ext cx="0" cy="0"/>
          <a:chOff x="0" y="0"/>
          <a:chExt cx="0" cy="0"/>
        </a:xfrm>
      </p:grpSpPr>
      <p:pic>
        <p:nvPicPr>
          <p:cNvPr id="14" name="Shape 75"/>
          <p:cNvPicPr preferRelativeResize="0"/>
          <p:nvPr userDrawn="1"/>
        </p:nvPicPr>
        <p:blipFill>
          <a:blip r:embed="rId2">
            <a:alphaModFix/>
          </a:blip>
          <a:stretch>
            <a:fillRect/>
          </a:stretch>
        </p:blipFill>
        <p:spPr>
          <a:xfrm>
            <a:off x="130635" y="165853"/>
            <a:ext cx="11930730" cy="6526294"/>
          </a:xfrm>
          <a:prstGeom prst="rect">
            <a:avLst/>
          </a:prstGeom>
          <a:noFill/>
          <a:ln>
            <a:noFill/>
          </a:ln>
        </p:spPr>
      </p:pic>
      <p:sp>
        <p:nvSpPr>
          <p:cNvPr id="2" name="Title 1"/>
          <p:cNvSpPr>
            <a:spLocks noGrp="1"/>
          </p:cNvSpPr>
          <p:nvPr>
            <p:ph type="title" hasCustomPrompt="1"/>
          </p:nvPr>
        </p:nvSpPr>
        <p:spPr>
          <a:xfrm>
            <a:off x="4024913" y="2775096"/>
            <a:ext cx="3698289" cy="1325563"/>
          </a:xfrm>
          <a:prstGeom prst="rect">
            <a:avLst/>
          </a:prstGeom>
        </p:spPr>
        <p:txBody>
          <a:bodyPr>
            <a:normAutofit/>
          </a:bodyPr>
          <a:lstStyle>
            <a:lvl1pPr algn="ctr">
              <a:defRPr sz="2800">
                <a:latin typeface="+mj-lt"/>
              </a:defRPr>
            </a:lvl1pPr>
          </a:lstStyle>
          <a:p>
            <a:r>
              <a:rPr lang="en-US"/>
              <a:t>BREAK SECTION</a:t>
            </a:r>
            <a:endParaRPr lang="fr-FR"/>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a:prstGeom prst="rect">
            <a:avLst/>
          </a:prstGeom>
        </p:spPr>
        <p:txBody>
          <a:bodyPr>
            <a:noAutofit/>
          </a:bodyPr>
          <a:lstStyle>
            <a:lvl1pPr marL="0" indent="0" algn="ctr">
              <a:buNone/>
              <a:defRPr sz="8000">
                <a:solidFill>
                  <a:schemeClr val="accent3"/>
                </a:solidFill>
              </a:defRPr>
            </a:lvl1pPr>
          </a:lstStyle>
          <a:p>
            <a:pPr lvl="0"/>
            <a:r>
              <a:rPr lang="en-US"/>
              <a:t>#</a:t>
            </a:r>
            <a:endParaRPr lang="fr-FR"/>
          </a:p>
        </p:txBody>
      </p:sp>
    </p:spTree>
    <p:extLst>
      <p:ext uri="{BB962C8B-B14F-4D97-AF65-F5344CB8AC3E}">
        <p14:creationId xmlns:p14="http://schemas.microsoft.com/office/powerpoint/2010/main" val="3546609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 full wifth text">
    <p:spTree>
      <p:nvGrpSpPr>
        <p:cNvPr id="1" name=""/>
        <p:cNvGrpSpPr/>
        <p:nvPr/>
      </p:nvGrpSpPr>
      <p:grpSpPr>
        <a:xfrm>
          <a:off x="0" y="0"/>
          <a:ext cx="0" cy="0"/>
          <a:chOff x="0" y="0"/>
          <a:chExt cx="0" cy="0"/>
        </a:xfrm>
      </p:grpSpPr>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a:t>Click to edit Master title style</a:t>
            </a:r>
            <a:endParaRPr lang="fr-FR"/>
          </a:p>
        </p:txBody>
      </p:sp>
    </p:spTree>
    <p:extLst>
      <p:ext uri="{BB962C8B-B14F-4D97-AF65-F5344CB8AC3E}">
        <p14:creationId xmlns:p14="http://schemas.microsoft.com/office/powerpoint/2010/main" val="3795778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F3F160A-E2AB-4B43-9624-8FA6526A6132}" type="datetimeFigureOut">
              <a:rPr lang="fr-FR" smtClean="0"/>
              <a:t>18/09/2019</a:t>
            </a:fld>
            <a:endParaRPr lang="fr-F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fr-FR"/>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grpSp>
        <p:nvGrpSpPr>
          <p:cNvPr id="5" name="Group 4"/>
          <p:cNvGrpSpPr/>
          <p:nvPr userDrawn="1"/>
        </p:nvGrpSpPr>
        <p:grpSpPr>
          <a:xfrm>
            <a:off x="3725398" y="549001"/>
            <a:ext cx="5612883" cy="5759999"/>
            <a:chOff x="3725398" y="514276"/>
            <a:chExt cx="5612883" cy="5759999"/>
          </a:xfrm>
        </p:grpSpPr>
        <p:sp>
          <p:nvSpPr>
            <p:cNvPr id="10" name="Rectangle 9"/>
            <p:cNvSpPr/>
            <p:nvPr/>
          </p:nvSpPr>
          <p:spPr>
            <a:xfrm>
              <a:off x="3725398" y="4834276"/>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725398" y="339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725398" y="1954275"/>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25398" y="51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 Placeholder 7"/>
          <p:cNvSpPr>
            <a:spLocks noGrp="1"/>
          </p:cNvSpPr>
          <p:nvPr userDrawn="1">
            <p:ph type="body" sz="quarter" idx="13" hasCustomPrompt="1"/>
          </p:nvPr>
        </p:nvSpPr>
        <p:spPr>
          <a:xfrm>
            <a:off x="4447713" y="85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1. YOUR TITLE HERE</a:t>
            </a:r>
            <a:endParaRPr lang="fr-FR" b="1">
              <a:latin typeface="Montserrat" panose="02000505000000020004" pitchFamily="2" charset="0"/>
            </a:endParaRPr>
          </a:p>
        </p:txBody>
      </p:sp>
      <p:sp>
        <p:nvSpPr>
          <p:cNvPr id="17" name="Text Placeholder 7"/>
          <p:cNvSpPr>
            <a:spLocks noGrp="1"/>
          </p:cNvSpPr>
          <p:nvPr userDrawn="1">
            <p:ph type="body" sz="quarter" idx="14" hasCustomPrompt="1"/>
          </p:nvPr>
        </p:nvSpPr>
        <p:spPr>
          <a:xfrm>
            <a:off x="4447713" y="229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2. YOUR TITLE HERE</a:t>
            </a:r>
            <a:endParaRPr lang="fr-FR" b="1">
              <a:latin typeface="Montserrat" panose="02000505000000020004" pitchFamily="2" charset="0"/>
            </a:endParaRPr>
          </a:p>
        </p:txBody>
      </p:sp>
      <p:sp>
        <p:nvSpPr>
          <p:cNvPr id="25" name="Text Placeholder 7"/>
          <p:cNvSpPr>
            <a:spLocks noGrp="1"/>
          </p:cNvSpPr>
          <p:nvPr userDrawn="1">
            <p:ph type="body" sz="quarter" idx="15" hasCustomPrompt="1"/>
          </p:nvPr>
        </p:nvSpPr>
        <p:spPr>
          <a:xfrm>
            <a:off x="4481073" y="373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3. YOUR TITLE HERE</a:t>
            </a:r>
            <a:endParaRPr lang="fr-FR" b="1">
              <a:latin typeface="Montserrat" panose="02000505000000020004" pitchFamily="2" charset="0"/>
            </a:endParaRPr>
          </a:p>
        </p:txBody>
      </p:sp>
      <p:sp>
        <p:nvSpPr>
          <p:cNvPr id="27" name="Text Placeholder 7"/>
          <p:cNvSpPr>
            <a:spLocks noGrp="1"/>
          </p:cNvSpPr>
          <p:nvPr userDrawn="1">
            <p:ph type="body" sz="quarter" idx="16" hasCustomPrompt="1"/>
          </p:nvPr>
        </p:nvSpPr>
        <p:spPr>
          <a:xfrm>
            <a:off x="4447713" y="517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4. YOUR TITLE HERE</a:t>
            </a:r>
            <a:endParaRPr lang="fr-FR" b="1">
              <a:latin typeface="Montserrat" panose="02000505000000020004" pitchFamily="2" charset="0"/>
            </a:endParaRPr>
          </a:p>
        </p:txBody>
      </p:sp>
      <p:sp>
        <p:nvSpPr>
          <p:cNvPr id="31" name="Shape 109"/>
          <p:cNvSpPr/>
          <p:nvPr userDrawn="1"/>
        </p:nvSpPr>
        <p:spPr>
          <a:xfrm rot="2700000">
            <a:off x="9907171" y="505403"/>
            <a:ext cx="1563087" cy="1625862"/>
          </a:xfrm>
          <a:prstGeom prst="rect">
            <a:avLst/>
          </a:prstGeom>
          <a:noFill/>
          <a:ln w="19050" cap="flat" cmpd="sng">
            <a:solidFill>
              <a:srgbClr val="04BFC8"/>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userDrawn="1">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Tree>
    <p:extLst>
      <p:ext uri="{BB962C8B-B14F-4D97-AF65-F5344CB8AC3E}">
        <p14:creationId xmlns:p14="http://schemas.microsoft.com/office/powerpoint/2010/main" val="12478540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79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60189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4817"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045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Pr>
        <a:solidFill>
          <a:schemeClr val="tx2"/>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ADDFB0A-4AF8-42FB-978F-03E32AF77A25}"/>
              </a:ext>
            </a:extLst>
          </p:cNvPr>
          <p:cNvGraphicFramePr>
            <a:graphicFrameLocks noChangeAspect="1"/>
          </p:cNvGraphicFramePr>
          <p:nvPr userDrawn="1">
            <p:custDataLst>
              <p:tags r:id="rId2"/>
            </p:custDataLst>
            <p:extLst>
              <p:ext uri="{D42A27DB-BD31-4B8C-83A1-F6EECF244321}">
                <p14:modId xmlns:p14="http://schemas.microsoft.com/office/powerpoint/2010/main" val="1024874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5" imgW="270" imgH="270" progId="TCLayout.ActiveDocument.1">
                  <p:embed/>
                </p:oleObj>
              </mc:Choice>
              <mc:Fallback>
                <p:oleObj name="think-cell Slide" r:id="rId5" imgW="270" imgH="270" progId="TCLayout.ActiveDocument.1">
                  <p:embed/>
                  <p:pic>
                    <p:nvPicPr>
                      <p:cNvPr id="11" name="Object 10" hidden="1">
                        <a:extLst>
                          <a:ext uri="{FF2B5EF4-FFF2-40B4-BE49-F238E27FC236}">
                            <a16:creationId xmlns:a16="http://schemas.microsoft.com/office/drawing/2014/main" id="{2ADDFB0A-4AF8-42FB-978F-03E32AF77A2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877CDCF7-91E2-4762-B8ED-225FAE059CD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5473" r="1936" b="12826"/>
          <a:stretch/>
        </p:blipFill>
        <p:spPr>
          <a:xfrm flipH="1">
            <a:off x="0" y="0"/>
            <a:ext cx="12192000" cy="6858000"/>
          </a:xfrm>
          <a:prstGeom prst="rect">
            <a:avLst/>
          </a:prstGeom>
        </p:spPr>
      </p:pic>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lvl1pPr>
              <a:defRPr>
                <a:solidFill>
                  <a:schemeClr val="bg1"/>
                </a:solidFill>
              </a:defRPr>
            </a:lvl1pPr>
          </a:lstStyle>
          <a:p>
            <a:pPr algn="r">
              <a:spcBef>
                <a:spcPts val="1000"/>
              </a:spcBef>
              <a:buFont typeface="Arial" panose="020B0604020202020204" pitchFamily="34" charset="0"/>
              <a:buNone/>
            </a:pPr>
            <a:r>
              <a:rPr lang="en-US"/>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lvl1pPr>
              <a:defRPr>
                <a:solidFill>
                  <a:schemeClr val="bg1"/>
                </a:solidFill>
              </a:defRPr>
            </a:lvl1pPr>
          </a:lstStyle>
          <a:p>
            <a:pPr algn="r"/>
            <a:fld id="{5D9A5160-6218-4E5A-B9E6-B93E3DAE377C}" type="slidenum">
              <a:rPr lang="en-US" smtClean="0"/>
              <a:pPr algn="r"/>
              <a:t>‹N°›</a:t>
            </a:fld>
            <a:endParaRPr lang="en-US"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p:ph type="ftr" sz="quarter" idx="16"/>
          </p:nvPr>
        </p:nvSpPr>
        <p:spPr/>
        <p:txBody>
          <a:bodyPr/>
          <a:lstStyle>
            <a:lvl1pPr>
              <a:defRPr>
                <a:solidFill>
                  <a:schemeClr val="bg1"/>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p:spPr>
        <p:txBody>
          <a:bodyPr wrap="none" lIns="0" tIns="0" rIns="0" bIns="0" anchor="t" anchorCtr="0">
            <a:noAutofit/>
          </a:bodyPr>
          <a:lstStyle>
            <a:lvl1pPr>
              <a:defRPr lang="en-US" sz="3200" b="1" cap="none" spc="300" baseline="0" dirty="0">
                <a:solidFill>
                  <a:schemeClr val="bg1"/>
                </a:solidFill>
                <a:latin typeface="Ubuntu" panose="020B0504030602030204" pitchFamily="34" charset="0"/>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
        <p:nvSpPr>
          <p:cNvPr id="15" name="TextBox 14">
            <a:extLst>
              <a:ext uri="{FF2B5EF4-FFF2-40B4-BE49-F238E27FC236}">
                <a16:creationId xmlns:a16="http://schemas.microsoft.com/office/drawing/2014/main" id="{0F1CFC8F-D527-4098-A815-67374241862A}"/>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74612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P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E24B53-650D-46BA-B8D2-F667BFEB1466}"/>
              </a:ext>
            </a:extLst>
          </p:cNvPr>
          <p:cNvGraphicFramePr>
            <a:graphicFrameLocks noChangeAspect="1"/>
          </p:cNvGraphicFramePr>
          <p:nvPr userDrawn="1">
            <p:custDataLst>
              <p:tags r:id="rId2"/>
            </p:custDataLst>
            <p:extLst>
              <p:ext uri="{D42A27DB-BD31-4B8C-83A1-F6EECF244321}">
                <p14:modId xmlns:p14="http://schemas.microsoft.com/office/powerpoint/2010/main" val="41141652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think-cell Slide" r:id="rId5" imgW="270" imgH="270" progId="TCLayout.ActiveDocument.1">
                  <p:embed/>
                </p:oleObj>
              </mc:Choice>
              <mc:Fallback>
                <p:oleObj name="think-cell Slide" r:id="rId5" imgW="270" imgH="270" progId="TCLayout.ActiveDocument.1">
                  <p:embed/>
                  <p:pic>
                    <p:nvPicPr>
                      <p:cNvPr id="3" name="Object 2" hidden="1">
                        <a:extLst>
                          <a:ext uri="{FF2B5EF4-FFF2-40B4-BE49-F238E27FC236}">
                            <a16:creationId xmlns:a16="http://schemas.microsoft.com/office/drawing/2014/main" id="{89E24B53-650D-46BA-B8D2-F667BFEB14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01764CA6-C08E-4D60-8E87-0DA49AC4AF9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5473" r="1936" b="12826"/>
          <a:stretch/>
        </p:blipFill>
        <p:spPr>
          <a:xfrm flipH="1">
            <a:off x="0" y="0"/>
            <a:ext cx="12192000"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p:spPr>
        <p:txBody>
          <a:bodyPr wrap="none" lIns="0" tIns="0" rIns="0" bIns="0" anchor="t" anchorCtr="0">
            <a:noAutofit/>
          </a:bodyPr>
          <a:lstStyle>
            <a:lvl1pPr>
              <a:defRPr lang="en-US" sz="3200" b="1" cap="none" spc="300" baseline="0" dirty="0">
                <a:solidFill>
                  <a:sysClr val="windowText" lastClr="000000"/>
                </a:solidFill>
                <a:latin typeface="Ubuntu" panose="020B0504030602030204" pitchFamily="34" charset="0"/>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
        <p:nvSpPr>
          <p:cNvPr id="11" name="Date Placeholder 2">
            <a:extLst>
              <a:ext uri="{FF2B5EF4-FFF2-40B4-BE49-F238E27FC236}">
                <a16:creationId xmlns:a16="http://schemas.microsoft.com/office/drawing/2014/main" id="{2D07505A-11D7-468B-AF74-268C7017E62A}"/>
              </a:ext>
            </a:extLst>
          </p:cNvPr>
          <p:cNvSpPr>
            <a:spLocks noGrp="1"/>
          </p:cNvSpPr>
          <p:nvPr>
            <p:ph type="dt" sz="half" idx="10"/>
          </p:nvPr>
        </p:nvSpPr>
        <p:spPr>
          <a:xfrm>
            <a:off x="8647289" y="6650661"/>
            <a:ext cx="2664297" cy="123111"/>
          </a:xfrm>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2" name="Slide Number Placeholder 5">
            <a:extLst>
              <a:ext uri="{FF2B5EF4-FFF2-40B4-BE49-F238E27FC236}">
                <a16:creationId xmlns:a16="http://schemas.microsoft.com/office/drawing/2014/main" id="{5FE31609-5B32-4D3B-BE7C-3835E24B8544}"/>
              </a:ext>
            </a:extLst>
          </p:cNvPr>
          <p:cNvSpPr>
            <a:spLocks noGrp="1"/>
          </p:cNvSpPr>
          <p:nvPr>
            <p:ph type="sldNum" sz="quarter" idx="12"/>
          </p:nvPr>
        </p:nvSpPr>
        <p:spPr>
          <a:xfrm>
            <a:off x="11407951" y="6650661"/>
            <a:ext cx="232665" cy="123111"/>
          </a:xfrm>
        </p:spPr>
        <p:txBody>
          <a:bodyPr/>
          <a:lstStyle/>
          <a:p>
            <a:pPr algn="r"/>
            <a:fld id="{5D9A5160-6218-4E5A-B9E6-B93E3DAE377C}" type="slidenum">
              <a:rPr lang="en-US" smtClean="0"/>
              <a:pPr algn="r"/>
              <a:t>‹N°›</a:t>
            </a:fld>
            <a:endParaRPr lang="en-US" dirty="0"/>
          </a:p>
        </p:txBody>
      </p:sp>
      <p:sp>
        <p:nvSpPr>
          <p:cNvPr id="14" name="Footer Placeholder 3">
            <a:extLst>
              <a:ext uri="{FF2B5EF4-FFF2-40B4-BE49-F238E27FC236}">
                <a16:creationId xmlns:a16="http://schemas.microsoft.com/office/drawing/2014/main" id="{33297732-50FA-454C-AA81-77D9D2DA59DF}"/>
              </a:ext>
            </a:extLst>
          </p:cNvPr>
          <p:cNvSpPr>
            <a:spLocks noGrp="1"/>
          </p:cNvSpPr>
          <p:nvPr>
            <p:ph type="ftr" sz="quarter" idx="16"/>
          </p:nvPr>
        </p:nvSpPr>
        <p:spPr>
          <a:xfrm>
            <a:off x="550863" y="6650661"/>
            <a:ext cx="4716524" cy="123111"/>
          </a:xfrm>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7" name="Group 37">
            <a:extLst>
              <a:ext uri="{FF2B5EF4-FFF2-40B4-BE49-F238E27FC236}">
                <a16:creationId xmlns:a16="http://schemas.microsoft.com/office/drawing/2014/main" id="{611BB770-85C5-44C5-8062-04E6E50C23F0}"/>
              </a:ext>
            </a:extLst>
          </p:cNvPr>
          <p:cNvGrpSpPr/>
          <p:nvPr userDrawn="1"/>
        </p:nvGrpSpPr>
        <p:grpSpPr>
          <a:xfrm>
            <a:off x="11501102" y="171573"/>
            <a:ext cx="419436" cy="388087"/>
            <a:chOff x="5481638" y="2859088"/>
            <a:chExt cx="1231900" cy="1139825"/>
          </a:xfrm>
          <a:solidFill>
            <a:schemeClr val="bg1"/>
          </a:solidFill>
        </p:grpSpPr>
        <p:sp>
          <p:nvSpPr>
            <p:cNvPr id="18" name="Freeform 320">
              <a:extLst>
                <a:ext uri="{FF2B5EF4-FFF2-40B4-BE49-F238E27FC236}">
                  <a16:creationId xmlns:a16="http://schemas.microsoft.com/office/drawing/2014/main" id="{B3B92E82-A802-412C-9440-5BDBD6375EA1}"/>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321">
              <a:extLst>
                <a:ext uri="{FF2B5EF4-FFF2-40B4-BE49-F238E27FC236}">
                  <a16:creationId xmlns:a16="http://schemas.microsoft.com/office/drawing/2014/main" id="{CF56CFB0-0EAF-44B7-AE9D-B7B7C17AE0CF}"/>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86C9A6D3-3151-443B-A1CF-6E2770553B0F}"/>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60640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5CC730-2D2A-4526-8A02-2947562E59F8}"/>
              </a:ext>
            </a:extLst>
          </p:cNvPr>
          <p:cNvGraphicFramePr>
            <a:graphicFrameLocks noChangeAspect="1"/>
          </p:cNvGraphicFramePr>
          <p:nvPr userDrawn="1">
            <p:custDataLst>
              <p:tags r:id="rId2"/>
            </p:custDataLst>
            <p:extLst>
              <p:ext uri="{D42A27DB-BD31-4B8C-83A1-F6EECF244321}">
                <p14:modId xmlns:p14="http://schemas.microsoft.com/office/powerpoint/2010/main" val="1475188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535CC730-2D2A-4526-8A02-2947562E59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0BA9B0-3DAE-4749-8DE9-854BA8D1802B}"/>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5" name="Title 4">
            <a:extLst>
              <a:ext uri="{FF2B5EF4-FFF2-40B4-BE49-F238E27FC236}">
                <a16:creationId xmlns:a16="http://schemas.microsoft.com/office/drawing/2014/main" id="{B5B15895-2835-468A-AD6E-B8C687DB6771}"/>
              </a:ext>
            </a:extLst>
          </p:cNvPr>
          <p:cNvSpPr>
            <a:spLocks noGrp="1"/>
          </p:cNvSpPr>
          <p:nvPr>
            <p:ph type="title"/>
          </p:nvPr>
        </p:nvSpPr>
        <p:spPr/>
        <p:txBody>
          <a:bodyPr/>
          <a:lstStyle/>
          <a:p>
            <a:r>
              <a:rPr lang="en-US"/>
              <a:t>Click to edit Master title style</a:t>
            </a:r>
            <a:endParaRPr lang="de-DE"/>
          </a:p>
        </p:txBody>
      </p:sp>
      <p:sp>
        <p:nvSpPr>
          <p:cNvPr id="8" name="Date Placeholder 7">
            <a:extLst>
              <a:ext uri="{FF2B5EF4-FFF2-40B4-BE49-F238E27FC236}">
                <a16:creationId xmlns:a16="http://schemas.microsoft.com/office/drawing/2014/main" id="{AF7DB21C-BFF6-4851-8271-E2740744E6BB}"/>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9" name="Footer Placeholder 8">
            <a:extLst>
              <a:ext uri="{FF2B5EF4-FFF2-40B4-BE49-F238E27FC236}">
                <a16:creationId xmlns:a16="http://schemas.microsoft.com/office/drawing/2014/main" id="{DF043893-7D07-4DC1-B331-74CD30E059D3}"/>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0" name="Slide Number Placeholder 9">
            <a:extLst>
              <a:ext uri="{FF2B5EF4-FFF2-40B4-BE49-F238E27FC236}">
                <a16:creationId xmlns:a16="http://schemas.microsoft.com/office/drawing/2014/main" id="{E37023CB-F28C-4860-B19F-982EB99CBD4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3" name="TextBox 12">
            <a:extLst>
              <a:ext uri="{FF2B5EF4-FFF2-40B4-BE49-F238E27FC236}">
                <a16:creationId xmlns:a16="http://schemas.microsoft.com/office/drawing/2014/main" id="{025830AC-A3AD-44CA-8ABF-5BB61E9BFDB2}"/>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1831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7A1895-A841-4F2F-AF71-2C5D96745B7D}"/>
              </a:ext>
            </a:extLst>
          </p:cNvPr>
          <p:cNvGraphicFramePr>
            <a:graphicFrameLocks noChangeAspect="1"/>
          </p:cNvGraphicFramePr>
          <p:nvPr userDrawn="1">
            <p:custDataLst>
              <p:tags r:id="rId2"/>
            </p:custDataLst>
            <p:extLst>
              <p:ext uri="{D42A27DB-BD31-4B8C-83A1-F6EECF244321}">
                <p14:modId xmlns:p14="http://schemas.microsoft.com/office/powerpoint/2010/main" val="2564443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C17A1895-A841-4F2F-AF71-2C5D96745B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CC950EE-D47D-416A-BBF7-19249CACA7A5}"/>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Date Placeholder 2">
            <a:extLst>
              <a:ext uri="{FF2B5EF4-FFF2-40B4-BE49-F238E27FC236}">
                <a16:creationId xmlns:a16="http://schemas.microsoft.com/office/drawing/2014/main" id="{8B6BA9DF-5E60-4441-800C-E0C881F4925C}"/>
              </a:ext>
            </a:extLst>
          </p:cNvPr>
          <p:cNvSpPr>
            <a:spLocks noGrp="1"/>
          </p:cNvSpPr>
          <p:nvPr>
            <p:ph type="dt" sz="half" idx="12"/>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EBDB6DE3-65A6-49CF-814E-0A2A50814634}"/>
              </a:ext>
            </a:extLst>
          </p:cNvPr>
          <p:cNvSpPr>
            <a:spLocks noGrp="1"/>
          </p:cNvSpPr>
          <p:nvPr>
            <p:ph type="sldNum" sz="quarter" idx="14"/>
          </p:nvPr>
        </p:nvSpPr>
        <p:spPr/>
        <p:txBody>
          <a:bodyPr/>
          <a:lstStyle/>
          <a:p>
            <a:pPr algn="r"/>
            <a:fld id="{5D9A5160-6218-4E5A-B9E6-B93E3DAE377C}" type="slidenum">
              <a:rPr lang="en-US" smtClean="0"/>
              <a:pPr algn="r"/>
              <a:t>‹N°›</a:t>
            </a:fld>
            <a:endParaRPr lang="en-US" dirty="0"/>
          </a:p>
        </p:txBody>
      </p:sp>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550200" y="1125538"/>
            <a:ext cx="11090938" cy="246221"/>
          </a:xfrm>
        </p:spPr>
        <p:txBody>
          <a:bodyPr>
            <a:spAutoFit/>
          </a:bodyPr>
          <a:lstStyle>
            <a:lvl1pPr>
              <a:defRPr sz="1600" b="1">
                <a:solidFill>
                  <a:schemeClr val="tx1"/>
                </a:solidFill>
                <a:latin typeface="+mn-lt"/>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4" name="Footer Placeholder 3">
            <a:extLst>
              <a:ext uri="{FF2B5EF4-FFF2-40B4-BE49-F238E27FC236}">
                <a16:creationId xmlns:a16="http://schemas.microsoft.com/office/drawing/2014/main" id="{6CE87774-DE30-442F-A213-2E67D73771BE}"/>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Box 11">
            <a:extLst>
              <a:ext uri="{FF2B5EF4-FFF2-40B4-BE49-F238E27FC236}">
                <a16:creationId xmlns:a16="http://schemas.microsoft.com/office/drawing/2014/main" id="{A58CD0B3-CA81-4B85-8705-5C21FEDC443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3823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7A1895-A841-4F2F-AF71-2C5D96745B7D}"/>
              </a:ext>
            </a:extLst>
          </p:cNvPr>
          <p:cNvGraphicFramePr>
            <a:graphicFrameLocks noChangeAspect="1"/>
          </p:cNvGraphicFramePr>
          <p:nvPr userDrawn="1">
            <p:custDataLst>
              <p:tags r:id="rId2"/>
            </p:custDataLst>
            <p:extLst>
              <p:ext uri="{D42A27DB-BD31-4B8C-83A1-F6EECF244321}">
                <p14:modId xmlns:p14="http://schemas.microsoft.com/office/powerpoint/2010/main" val="746186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C17A1895-A841-4F2F-AF71-2C5D96745B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CC950EE-D47D-416A-BBF7-19249CACA7A5}"/>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Date Placeholder 2">
            <a:extLst>
              <a:ext uri="{FF2B5EF4-FFF2-40B4-BE49-F238E27FC236}">
                <a16:creationId xmlns:a16="http://schemas.microsoft.com/office/drawing/2014/main" id="{8B6BA9DF-5E60-4441-800C-E0C881F4925C}"/>
              </a:ext>
            </a:extLst>
          </p:cNvPr>
          <p:cNvSpPr>
            <a:spLocks noGrp="1"/>
          </p:cNvSpPr>
          <p:nvPr>
            <p:ph type="dt" sz="half" idx="12"/>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EBDB6DE3-65A6-49CF-814E-0A2A50814634}"/>
              </a:ext>
            </a:extLst>
          </p:cNvPr>
          <p:cNvSpPr>
            <a:spLocks noGrp="1"/>
          </p:cNvSpPr>
          <p:nvPr>
            <p:ph type="sldNum" sz="quarter" idx="14"/>
          </p:nvPr>
        </p:nvSpPr>
        <p:spPr/>
        <p:txBody>
          <a:bodyPr/>
          <a:lstStyle/>
          <a:p>
            <a:pPr algn="r"/>
            <a:fld id="{5D9A5160-6218-4E5A-B9E6-B93E3DAE377C}" type="slidenum">
              <a:rPr lang="en-US" smtClean="0"/>
              <a:pPr algn="r"/>
              <a:t>‹N°›</a:t>
            </a:fld>
            <a:endParaRPr lang="en-US" dirty="0"/>
          </a:p>
        </p:txBody>
      </p:sp>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550200" y="1125538"/>
            <a:ext cx="11090938" cy="246221"/>
          </a:xfrm>
        </p:spPr>
        <p:txBody>
          <a:bodyPr>
            <a:spAutoFit/>
          </a:bodyPr>
          <a:lstStyle>
            <a:lvl1pPr>
              <a:defRPr sz="1600" b="1">
                <a:solidFill>
                  <a:schemeClr val="tx1"/>
                </a:solidFill>
                <a:latin typeface="+mn-lt"/>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4" name="Footer Placeholder 3">
            <a:extLst>
              <a:ext uri="{FF2B5EF4-FFF2-40B4-BE49-F238E27FC236}">
                <a16:creationId xmlns:a16="http://schemas.microsoft.com/office/drawing/2014/main" id="{6CE87774-DE30-442F-A213-2E67D73771BE}"/>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551384" y="1624108"/>
            <a:ext cx="11090938" cy="482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3" name="TextBox 12">
            <a:extLst>
              <a:ext uri="{FF2B5EF4-FFF2-40B4-BE49-F238E27FC236}">
                <a16:creationId xmlns:a16="http://schemas.microsoft.com/office/drawing/2014/main" id="{8C810B4B-2B17-4744-9D06-4BC2D785908F}"/>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0039495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48" Type="http://schemas.openxmlformats.org/officeDocument/2006/relationships/oleObject" Target="../embeddings/oleObject2.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15.emf"/><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oleObject" Target="../embeddings/oleObject33.bin"/><Relationship Id="rId5" Type="http://schemas.openxmlformats.org/officeDocument/2006/relationships/slideLayout" Target="../slideLayouts/slideLayout44.xml"/><Relationship Id="rId10" Type="http://schemas.openxmlformats.org/officeDocument/2006/relationships/tags" Target="../tags/tag90.xml"/><Relationship Id="rId4" Type="http://schemas.openxmlformats.org/officeDocument/2006/relationships/slideLayout" Target="../slideLayouts/slideLayout43.xml"/><Relationship Id="rId9" Type="http://schemas.openxmlformats.org/officeDocument/2006/relationships/vmlDrawing" Target="../drawings/vmlDrawing32.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75EE74F-42BB-400A-BDF7-2AC4EB895E92}"/>
              </a:ext>
            </a:extLst>
          </p:cNvPr>
          <p:cNvGraphicFramePr>
            <a:graphicFrameLocks noChangeAspect="1"/>
          </p:cNvGraphicFramePr>
          <p:nvPr userDrawn="1">
            <p:custDataLst>
              <p:tags r:id="rId42"/>
            </p:custDataLst>
            <p:extLst>
              <p:ext uri="{D42A27DB-BD31-4B8C-83A1-F6EECF244321}">
                <p14:modId xmlns:p14="http://schemas.microsoft.com/office/powerpoint/2010/main" val="3973424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46" imgW="270" imgH="270" progId="TCLayout.ActiveDocument.1">
                  <p:embed/>
                </p:oleObj>
              </mc:Choice>
              <mc:Fallback>
                <p:oleObj name="think-cell Slide" r:id="rId46" imgW="270" imgH="270" progId="TCLayout.ActiveDocument.1">
                  <p:embed/>
                  <p:pic>
                    <p:nvPicPr>
                      <p:cNvPr id="3" name="Object 2" hidden="1">
                        <a:extLst>
                          <a:ext uri="{FF2B5EF4-FFF2-40B4-BE49-F238E27FC236}">
                            <a16:creationId xmlns:a16="http://schemas.microsoft.com/office/drawing/2014/main" id="{575EE74F-42BB-400A-BDF7-2AC4EB895E92}"/>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3EAB68-6143-4F24-BBF2-8F54A5561D71}"/>
              </a:ext>
            </a:extLst>
          </p:cNvPr>
          <p:cNvSpPr/>
          <p:nvPr userDrawn="1">
            <p:custDataLst>
              <p:tags r:id="rId4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4" name="Text Placeholder 1"/>
          <p:cNvSpPr>
            <a:spLocks noGrp="1"/>
          </p:cNvSpPr>
          <p:nvPr userDrawn="1">
            <p:ph type="body" idx="1"/>
          </p:nvPr>
        </p:nvSpPr>
        <p:spPr>
          <a:xfrm>
            <a:off x="551384" y="1628800"/>
            <a:ext cx="11090938" cy="4829080"/>
          </a:xfrm>
          <a:prstGeom prst="rect">
            <a:avLst/>
          </a:prstGeom>
        </p:spPr>
        <p:txBody>
          <a:bodyPr vert="horz" lIns="0" tIns="0" rIns="18000" bIns="0" rtlCol="0">
            <a:norm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5" name="Date Placeholder 34">
            <a:extLst>
              <a:ext uri="{FF2B5EF4-FFF2-40B4-BE49-F238E27FC236}">
                <a16:creationId xmlns:a16="http://schemas.microsoft.com/office/drawing/2014/main" id="{9E7A3BD3-DDA4-42A3-B05C-F6E4E51D9B78}"/>
              </a:ext>
            </a:extLst>
          </p:cNvPr>
          <p:cNvSpPr>
            <a:spLocks noGrp="1"/>
          </p:cNvSpPr>
          <p:nvPr userDrawn="1">
            <p:ph type="dt" sz="half" idx="2"/>
          </p:nvPr>
        </p:nvSpPr>
        <p:spPr>
          <a:xfrm>
            <a:off x="9192344" y="6650661"/>
            <a:ext cx="2119242" cy="123111"/>
          </a:xfrm>
          <a:prstGeom prst="rect">
            <a:avLst/>
          </a:prstGeom>
        </p:spPr>
        <p:txBody>
          <a:bodyPr wrap="none" lIns="0" tIns="0" rIns="0" bIns="0" anchor="ctr" anchorCtr="0">
            <a:noAutofit/>
          </a:bodyPr>
          <a:lstStyle>
            <a:lvl1pPr>
              <a:defRPr lang="de-DE" sz="800" smtClean="0">
                <a:solidFill>
                  <a:schemeClr val="bg1">
                    <a:lumMod val="65000"/>
                  </a:schemeClr>
                </a:solidFill>
                <a:latin typeface="+mn-lt"/>
              </a:defRPr>
            </a:lvl1pPr>
          </a:lstStyle>
          <a:p>
            <a:pPr algn="r">
              <a:spcBef>
                <a:spcPts val="1000"/>
              </a:spcBef>
              <a:buFont typeface="Arial" panose="020B0604020202020204" pitchFamily="34" charset="0"/>
              <a:buNone/>
            </a:pPr>
            <a:r>
              <a:rPr lang="de-DE" dirty="0"/>
              <a:t>© Capgemini Invent 2019. All rights reserved.</a:t>
            </a:r>
            <a:endParaRPr lang="en-US" dirty="0"/>
          </a:p>
        </p:txBody>
      </p:sp>
      <p:sp>
        <p:nvSpPr>
          <p:cNvPr id="38" name="Slide Number Placeholder 37">
            <a:extLst>
              <a:ext uri="{FF2B5EF4-FFF2-40B4-BE49-F238E27FC236}">
                <a16:creationId xmlns:a16="http://schemas.microsoft.com/office/drawing/2014/main" id="{7AB8C2A9-4C2D-43C3-9F07-0C825FF51364}"/>
              </a:ext>
            </a:extLst>
          </p:cNvPr>
          <p:cNvSpPr>
            <a:spLocks noGrp="1"/>
          </p:cNvSpPr>
          <p:nvPr userDrawn="1">
            <p:ph type="sldNum" sz="quarter" idx="4"/>
          </p:nvPr>
        </p:nvSpPr>
        <p:spPr>
          <a:xfrm>
            <a:off x="11407951" y="6650661"/>
            <a:ext cx="232665" cy="123111"/>
          </a:xfrm>
          <a:prstGeom prst="rect">
            <a:avLst/>
          </a:prstGeom>
        </p:spPr>
        <p:txBody>
          <a:bodyPr wrap="square" lIns="0" tIns="0" rIns="0" bIns="0" anchor="ctr" anchorCtr="0">
            <a:spAutoFit/>
          </a:bodyPr>
          <a:lstStyle>
            <a:lvl1pPr>
              <a:defRPr lang="de-DE" sz="800" smtClean="0">
                <a:solidFill>
                  <a:schemeClr val="bg1">
                    <a:lumMod val="65000"/>
                  </a:schemeClr>
                </a:solidFill>
                <a:latin typeface="+mn-lt"/>
                <a:cs typeface="Arial" panose="020B0604020202020204" pitchFamily="34" charset="0"/>
              </a:defRPr>
            </a:lvl1pPr>
          </a:lstStyle>
          <a:p>
            <a:pPr algn="r"/>
            <a:fld id="{5D9A5160-6218-4E5A-B9E6-B93E3DAE377C}" type="slidenum">
              <a:rPr lang="en-US" smtClean="0"/>
              <a:pPr algn="r"/>
              <a:t>‹N°›</a:t>
            </a:fld>
            <a:endParaRPr lang="en-US" dirty="0"/>
          </a:p>
        </p:txBody>
      </p:sp>
      <p:sp>
        <p:nvSpPr>
          <p:cNvPr id="41" name="FootnoteAndSource" hidden="1">
            <a:extLst>
              <a:ext uri="{FF2B5EF4-FFF2-40B4-BE49-F238E27FC236}">
                <a16:creationId xmlns:a16="http://schemas.microsoft.com/office/drawing/2014/main" id="{3DA1185B-144A-40DE-A4C3-65613C483C82}"/>
              </a:ext>
            </a:extLst>
          </p:cNvPr>
          <p:cNvSpPr txBox="1"/>
          <p:nvPr userDrawn="1"/>
        </p:nvSpPr>
        <p:spPr>
          <a:xfrm>
            <a:off x="545323"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551384" y="6907"/>
            <a:ext cx="10872000" cy="1116000"/>
          </a:xfrm>
          <a:prstGeom prst="rect">
            <a:avLst/>
          </a:prstGeom>
        </p:spPr>
        <p:txBody>
          <a:bodyPr vert="horz" lIns="0" tIns="180000" rIns="0" bIns="0" rtlCol="0" anchor="t" anchorCtr="0">
            <a:noAutofit/>
          </a:bodyPr>
          <a:lstStyle/>
          <a:p>
            <a:r>
              <a:rPr lang="en-US"/>
              <a:t>Click to edit Master title style</a:t>
            </a:r>
            <a:endParaRPr lang="de-DE" dirty="0"/>
          </a:p>
        </p:txBody>
      </p:sp>
      <p:sp>
        <p:nvSpPr>
          <p:cNvPr id="19" name="Footer Placeholder 9">
            <a:extLst>
              <a:ext uri="{FF2B5EF4-FFF2-40B4-BE49-F238E27FC236}">
                <a16:creationId xmlns:a16="http://schemas.microsoft.com/office/drawing/2014/main" id="{D3809B95-B2AA-47A9-8F86-88BF7BDE32FD}"/>
              </a:ext>
            </a:extLst>
          </p:cNvPr>
          <p:cNvSpPr>
            <a:spLocks noGrp="1"/>
          </p:cNvSpPr>
          <p:nvPr>
            <p:ph type="ftr" sz="quarter" idx="3"/>
          </p:nvPr>
        </p:nvSpPr>
        <p:spPr>
          <a:xfrm>
            <a:off x="550863" y="6650661"/>
            <a:ext cx="4716524" cy="123111"/>
          </a:xfrm>
          <a:prstGeom prst="rect">
            <a:avLst/>
          </a:prstGeom>
        </p:spPr>
        <p:txBody>
          <a:bodyPr wrap="none" lIns="0" tIns="0" rIns="0" bIns="0" anchor="ctr" anchorCtr="0">
            <a:noAutofit/>
          </a:bodyPr>
          <a:lstStyle>
            <a:lvl1pPr>
              <a:defRPr lang="de-DE" sz="800">
                <a:solidFill>
                  <a:schemeClr val="bg1">
                    <a:lumMod val="65000"/>
                  </a:schemeClr>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1114363" y="1124744"/>
            <a:ext cx="804808" cy="402775"/>
          </a:xfrm>
          <a:prstGeom prst="rect">
            <a:avLst/>
          </a:prstGeom>
          <a:solidFill>
            <a:schemeClr val="accent1">
              <a:lumMod val="50000"/>
            </a:schemeClr>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graphicFrame>
        <p:nvGraphicFramePr>
          <p:cNvPr id="15" name="Object 14" hidden="1">
            <a:extLst>
              <a:ext uri="{FF2B5EF4-FFF2-40B4-BE49-F238E27FC236}">
                <a16:creationId xmlns:a16="http://schemas.microsoft.com/office/drawing/2014/main" id="{8FB168C4-3AA7-47CA-91F2-B4D6550A1588}"/>
              </a:ext>
            </a:extLst>
          </p:cNvPr>
          <p:cNvGraphicFramePr>
            <a:graphicFrameLocks noChangeAspect="1"/>
          </p:cNvGraphicFramePr>
          <p:nvPr userDrawn="1">
            <p:custDataLst>
              <p:tags r:id="rId4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8" imgW="270" imgH="270" progId="TCLayout.ActiveDocument.1">
                  <p:embed/>
                </p:oleObj>
              </mc:Choice>
              <mc:Fallback>
                <p:oleObj name="think-cell Slide" r:id="rId48" imgW="270" imgH="270" progId="TCLayout.ActiveDocument.1">
                  <p:embed/>
                  <p:pic>
                    <p:nvPicPr>
                      <p:cNvPr id="15" name="Object 14" hidden="1">
                        <a:extLst>
                          <a:ext uri="{FF2B5EF4-FFF2-40B4-BE49-F238E27FC236}">
                            <a16:creationId xmlns:a16="http://schemas.microsoft.com/office/drawing/2014/main" id="{8FB168C4-3AA7-47CA-91F2-B4D6550A1588}"/>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744B6AC3-FF2F-4DBB-8E08-4EF920118C41}"/>
              </a:ext>
            </a:extLst>
          </p:cNvPr>
          <p:cNvSpPr/>
          <p:nvPr userDrawn="1">
            <p:custDataLst>
              <p:tags r:id="rId45"/>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dirty="0">
              <a:solidFill>
                <a:schemeClr val="tx1"/>
              </a:solidFill>
              <a:latin typeface="Ubuntu" panose="020B0504030602030204" pitchFamily="34" charset="0"/>
              <a:ea typeface="+mj-ea"/>
              <a:cs typeface="+mj-cs"/>
              <a:sym typeface="Ubuntu" panose="020B0504030602030204" pitchFamily="34" charset="0"/>
            </a:endParaRP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936" r:id="rId1"/>
    <p:sldLayoutId id="2147483938" r:id="rId2"/>
    <p:sldLayoutId id="2147484023" r:id="rId3"/>
    <p:sldLayoutId id="2147484025" r:id="rId4"/>
    <p:sldLayoutId id="2147484024" r:id="rId5"/>
    <p:sldLayoutId id="2147484026" r:id="rId6"/>
    <p:sldLayoutId id="2147483905" r:id="rId7"/>
    <p:sldLayoutId id="2147483893" r:id="rId8"/>
    <p:sldLayoutId id="2147484027" r:id="rId9"/>
    <p:sldLayoutId id="2147484032" r:id="rId10"/>
    <p:sldLayoutId id="2147484033" r:id="rId11"/>
    <p:sldLayoutId id="2147484034"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3945" r:id="rId25"/>
    <p:sldLayoutId id="2147483946" r:id="rId26"/>
    <p:sldLayoutId id="2147483961" r:id="rId27"/>
    <p:sldLayoutId id="2147484029" r:id="rId28"/>
    <p:sldLayoutId id="2147484030" r:id="rId29"/>
    <p:sldLayoutId id="2147484031" r:id="rId30"/>
    <p:sldLayoutId id="2147483982" r:id="rId31"/>
    <p:sldLayoutId id="2147483983" r:id="rId32"/>
    <p:sldLayoutId id="2147483984" r:id="rId33"/>
    <p:sldLayoutId id="2147483963" r:id="rId34"/>
    <p:sldLayoutId id="2147483964" r:id="rId35"/>
    <p:sldLayoutId id="2147483996" r:id="rId36"/>
    <p:sldLayoutId id="2147484000" r:id="rId37"/>
    <p:sldLayoutId id="2147484051" r:id="rId38"/>
    <p:sldLayoutId id="2147484052" r:id="rId39"/>
  </p:sldLayoutIdLst>
  <p:hf hdr="0" ftr="0"/>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2800" b="0" i="0" u="none" strike="noStrike" kern="1200" cap="none" spc="10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3" orient="horz" pos="4065" userDrawn="1">
          <p15:clr>
            <a:srgbClr val="F26B43"/>
          </p15:clr>
        </p15:guide>
        <p15:guide id="6" pos="347" userDrawn="1">
          <p15:clr>
            <a:srgbClr val="F26B43"/>
          </p15:clr>
        </p15:guide>
        <p15:guide id="7" pos="3840" userDrawn="1">
          <p15:clr>
            <a:srgbClr val="F26B43"/>
          </p15:clr>
        </p15:guide>
        <p15:guide id="8" pos="7333" userDrawn="1">
          <p15:clr>
            <a:srgbClr val="F26B43"/>
          </p15:clr>
        </p15:guide>
        <p15:guide id="9" orient="horz" pos="164" userDrawn="1">
          <p15:clr>
            <a:srgbClr val="F26B43"/>
          </p15:clr>
        </p15:guide>
        <p15:guide id="10" orient="horz" pos="102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69" name="think-cell Slide" r:id="rId11" imgW="270" imgH="270" progId="TCLayout.ActiveDocument.1">
                  <p:embed/>
                </p:oleObj>
              </mc:Choice>
              <mc:Fallback>
                <p:oleObj name="think-cell Slide" r:id="rId11" imgW="270" imgH="270" progId="TCLayout.ActiveDocument.1">
                  <p:embed/>
                  <p:pic>
                    <p:nvPicPr>
                      <p:cNvPr id="7" name="Object 6"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C93BE94C-DE29-46A4-BC69-233BBA10D3C3}"/>
              </a:ext>
            </a:extLst>
          </p:cNvPr>
          <p:cNvSpPr>
            <a:spLocks noGrp="1"/>
          </p:cNvSpPr>
          <p:nvPr>
            <p:ph type="title"/>
          </p:nvPr>
        </p:nvSpPr>
        <p:spPr>
          <a:xfrm>
            <a:off x="227013" y="115889"/>
            <a:ext cx="11737975" cy="104457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fr-FR"/>
          </a:p>
        </p:txBody>
      </p:sp>
      <p:sp>
        <p:nvSpPr>
          <p:cNvPr id="9" name="Text Placeholder 2">
            <a:extLst>
              <a:ext uri="{FF2B5EF4-FFF2-40B4-BE49-F238E27FC236}">
                <a16:creationId xmlns:a16="http://schemas.microsoft.com/office/drawing/2014/main" id="{A782391B-E689-460E-90DE-7482447EE0C9}"/>
              </a:ext>
            </a:extLst>
          </p:cNvPr>
          <p:cNvSpPr>
            <a:spLocks noGrp="1"/>
          </p:cNvSpPr>
          <p:nvPr>
            <p:ph type="body" idx="1"/>
          </p:nvPr>
        </p:nvSpPr>
        <p:spPr>
          <a:xfrm>
            <a:off x="227013" y="1825625"/>
            <a:ext cx="11737975" cy="46790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Retângulo 43">
            <a:extLst>
              <a:ext uri="{FF2B5EF4-FFF2-40B4-BE49-F238E27FC236}">
                <a16:creationId xmlns:a16="http://schemas.microsoft.com/office/drawing/2014/main" id="{783B5ADB-CD16-4C20-8B5B-E13163DC9BE3}"/>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BE6A7C2-9F53-496A-9676-C4AFE9356814}"/>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2018. All rights reserved  </a:t>
            </a:r>
            <a:r>
              <a:rPr lang="en-US">
                <a:solidFill>
                  <a:schemeClr val="accent2"/>
                </a:solidFill>
              </a:rPr>
              <a:t>|</a:t>
            </a:r>
          </a:p>
        </p:txBody>
      </p:sp>
      <p:sp>
        <p:nvSpPr>
          <p:cNvPr id="12" name="Text Placeholder 7">
            <a:extLst>
              <a:ext uri="{FF2B5EF4-FFF2-40B4-BE49-F238E27FC236}">
                <a16:creationId xmlns:a16="http://schemas.microsoft.com/office/drawing/2014/main" id="{0EDC3695-4030-43DF-B585-AA4AA60F0BBA}"/>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Master X-HEC – 01082019</a:t>
            </a:r>
          </a:p>
        </p:txBody>
      </p:sp>
      <p:grpSp>
        <p:nvGrpSpPr>
          <p:cNvPr id="13" name="Groupe 1">
            <a:extLst>
              <a:ext uri="{FF2B5EF4-FFF2-40B4-BE49-F238E27FC236}">
                <a16:creationId xmlns:a16="http://schemas.microsoft.com/office/drawing/2014/main" id="{20BF3728-59D3-4CD5-8202-4DB46BEA4C77}"/>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8E1BD454-A789-4ABD-92D1-0F2FE5059B2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B748BEC6-ED6A-4F36-8FA1-72605C55B61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03174722"/>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hyperlink" Target="mailto:Fran&#231;ois.lemeille@capgemini.com" TargetMode="External"/><Relationship Id="rId2" Type="http://schemas.openxmlformats.org/officeDocument/2006/relationships/hyperlink" Target="mailto:Clelia.colas@capgemini.com" TargetMode="External"/><Relationship Id="rId1" Type="http://schemas.openxmlformats.org/officeDocument/2006/relationships/slideLayout" Target="../slideLayouts/slideLayout38.xml"/><Relationship Id="rId4" Type="http://schemas.openxmlformats.org/officeDocument/2006/relationships/hyperlink" Target="mailto:Thibaud.lamothe@capgemini.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nnovation-cup/datasciencegame" TargetMode="External"/><Relationship Id="rId2" Type="http://schemas.openxmlformats.org/officeDocument/2006/relationships/hyperlink" Target="https://www.kaggle.com/t/cc33759e549647f89d009fe78fd03b29" TargetMode="External"/><Relationship Id="rId1" Type="http://schemas.openxmlformats.org/officeDocument/2006/relationships/slideLayout" Target="../slideLayouts/slideLayout38.xml"/><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38.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ray, fish, animal&#10;&#10;Description generated with very high confidence">
            <a:extLst>
              <a:ext uri="{FF2B5EF4-FFF2-40B4-BE49-F238E27FC236}">
                <a16:creationId xmlns:a16="http://schemas.microsoft.com/office/drawing/2014/main" id="{055E1861-1AB0-4E88-A41A-A6FB54DD6D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sp>
        <p:nvSpPr>
          <p:cNvPr id="3" name="object 3">
            <a:extLst>
              <a:ext uri="{FF2B5EF4-FFF2-40B4-BE49-F238E27FC236}">
                <a16:creationId xmlns:a16="http://schemas.microsoft.com/office/drawing/2014/main" id="{2EB20E5E-409C-485A-947A-0C8AE3CDA6C8}"/>
              </a:ext>
            </a:extLst>
          </p:cNvPr>
          <p:cNvSpPr txBox="1">
            <a:spLocks/>
          </p:cNvSpPr>
          <p:nvPr/>
        </p:nvSpPr>
        <p:spPr>
          <a:xfrm>
            <a:off x="227013" y="3140968"/>
            <a:ext cx="11688762" cy="1512978"/>
          </a:xfrm>
          <a:prstGeom prst="rect">
            <a:avLst/>
          </a:prstGeom>
        </p:spPr>
        <p:txBody>
          <a:bodyPr vert="horz" wrap="square" lIns="0" tIns="16510" rIns="0" bIns="0" rtlCol="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12700" algn="ctr">
              <a:spcBef>
                <a:spcPts val="130"/>
              </a:spcBef>
              <a:spcAft>
                <a:spcPts val="1200"/>
              </a:spcAft>
              <a:tabLst>
                <a:tab pos="1578610" algn="l"/>
                <a:tab pos="4543425" algn="l"/>
              </a:tabLst>
            </a:pPr>
            <a:r>
              <a:rPr lang="en-US" sz="3200" b="1" spc="700" dirty="0">
                <a:solidFill>
                  <a:srgbClr val="FFFFFF"/>
                </a:solidFill>
              </a:rPr>
              <a:t>CHALLENGE DATA</a:t>
            </a:r>
          </a:p>
          <a:p>
            <a:pPr marL="12700" algn="ctr">
              <a:spcBef>
                <a:spcPts val="130"/>
              </a:spcBef>
              <a:spcAft>
                <a:spcPts val="1200"/>
              </a:spcAft>
              <a:tabLst>
                <a:tab pos="1578610" algn="l"/>
                <a:tab pos="4543425" algn="l"/>
              </a:tabLst>
            </a:pPr>
            <a:br>
              <a:rPr lang="en-US" sz="3200" b="1" spc="700" dirty="0">
                <a:solidFill>
                  <a:srgbClr val="FFFFFF"/>
                </a:solidFill>
              </a:rPr>
            </a:br>
            <a:r>
              <a:rPr lang="en-US" sz="3200" b="1" spc="700" dirty="0">
                <a:solidFill>
                  <a:srgbClr val="FFFFFF"/>
                </a:solidFill>
              </a:rPr>
              <a:t>Innovation Cup – 1</a:t>
            </a:r>
            <a:r>
              <a:rPr lang="en-US" sz="3200" b="1" spc="700" baseline="30000" dirty="0">
                <a:solidFill>
                  <a:srgbClr val="FFFFFF"/>
                </a:solidFill>
              </a:rPr>
              <a:t>st</a:t>
            </a:r>
            <a:r>
              <a:rPr lang="en-US" sz="3200" b="1" spc="700" dirty="0">
                <a:solidFill>
                  <a:srgbClr val="FFFFFF"/>
                </a:solidFill>
              </a:rPr>
              <a:t> Edition</a:t>
            </a:r>
            <a:endParaRPr lang="en-US" sz="3200" spc="700" dirty="0">
              <a:solidFill>
                <a:srgbClr val="FFFFFF"/>
              </a:solidFill>
            </a:endParaRPr>
          </a:p>
        </p:txBody>
      </p:sp>
      <p:grpSp>
        <p:nvGrpSpPr>
          <p:cNvPr id="4" name="Group 14">
            <a:extLst>
              <a:ext uri="{FF2B5EF4-FFF2-40B4-BE49-F238E27FC236}">
                <a16:creationId xmlns:a16="http://schemas.microsoft.com/office/drawing/2014/main" id="{E6458F2D-E7A9-4B6E-BD4F-DEA4D5F1E1FF}"/>
              </a:ext>
            </a:extLst>
          </p:cNvPr>
          <p:cNvGrpSpPr>
            <a:grpSpLocks noChangeAspect="1"/>
          </p:cNvGrpSpPr>
          <p:nvPr/>
        </p:nvGrpSpPr>
        <p:grpSpPr>
          <a:xfrm>
            <a:off x="4223932" y="446830"/>
            <a:ext cx="3744136" cy="834745"/>
            <a:chOff x="728663" y="4465638"/>
            <a:chExt cx="5354637" cy="1193801"/>
          </a:xfrm>
        </p:grpSpPr>
        <p:sp>
          <p:nvSpPr>
            <p:cNvPr id="5" name="Freeform 11">
              <a:extLst>
                <a:ext uri="{FF2B5EF4-FFF2-40B4-BE49-F238E27FC236}">
                  <a16:creationId xmlns:a16="http://schemas.microsoft.com/office/drawing/2014/main" id="{4F381868-35F2-48FA-A61A-C8E92AC1B690}"/>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2">
              <a:extLst>
                <a:ext uri="{FF2B5EF4-FFF2-40B4-BE49-F238E27FC236}">
                  <a16:creationId xmlns:a16="http://schemas.microsoft.com/office/drawing/2014/main" id="{022190BC-AEE0-4149-B71B-E42D2AD36A14}"/>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3">
              <a:extLst>
                <a:ext uri="{FF2B5EF4-FFF2-40B4-BE49-F238E27FC236}">
                  <a16:creationId xmlns:a16="http://schemas.microsoft.com/office/drawing/2014/main" id="{C94EE46F-1D21-4B00-AF17-7CDB28467137}"/>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DCC00FD5-C18B-42DD-829D-1F9967B87EC5}"/>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5">
              <a:extLst>
                <a:ext uri="{FF2B5EF4-FFF2-40B4-BE49-F238E27FC236}">
                  <a16:creationId xmlns:a16="http://schemas.microsoft.com/office/drawing/2014/main" id="{10BA6716-C831-45F8-85CE-34F48391E244}"/>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1" name="Text Placeholder 6">
            <a:extLst>
              <a:ext uri="{FF2B5EF4-FFF2-40B4-BE49-F238E27FC236}">
                <a16:creationId xmlns:a16="http://schemas.microsoft.com/office/drawing/2014/main" id="{427390A8-A4D3-47D3-9AA9-051E0367D6CD}"/>
              </a:ext>
            </a:extLst>
          </p:cNvPr>
          <p:cNvSpPr txBox="1">
            <a:spLocks/>
          </p:cNvSpPr>
          <p:nvPr/>
        </p:nvSpPr>
        <p:spPr>
          <a:xfrm>
            <a:off x="227013" y="6130986"/>
            <a:ext cx="3160712" cy="35871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20 &amp; 21 </a:t>
            </a:r>
            <a:r>
              <a:rPr lang="en-US" sz="1800" dirty="0" err="1">
                <a:solidFill>
                  <a:schemeClr val="bg1"/>
                </a:solidFill>
              </a:rPr>
              <a:t>septembre</a:t>
            </a:r>
            <a:r>
              <a:rPr lang="en-US" sz="1800" dirty="0">
                <a:solidFill>
                  <a:schemeClr val="bg1"/>
                </a:solidFill>
              </a:rPr>
              <a:t> 2019</a:t>
            </a:r>
          </a:p>
        </p:txBody>
      </p:sp>
    </p:spTree>
    <p:extLst>
      <p:ext uri="{BB962C8B-B14F-4D97-AF65-F5344CB8AC3E}">
        <p14:creationId xmlns:p14="http://schemas.microsoft.com/office/powerpoint/2010/main" val="2566213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5802D3-AFE9-584F-ACD8-CEF1A2BE4C4B}"/>
              </a:ext>
            </a:extLst>
          </p:cNvPr>
          <p:cNvSpPr>
            <a:spLocks noGrp="1"/>
          </p:cNvSpPr>
          <p:nvPr>
            <p:ph type="title"/>
          </p:nvPr>
        </p:nvSpPr>
        <p:spPr/>
        <p:txBody>
          <a:bodyPr/>
          <a:lstStyle/>
          <a:p>
            <a:r>
              <a:rPr lang="fr-FR" sz="2400" b="1" i="1" dirty="0">
                <a:latin typeface="Century Gothic" panose="020B0502020202020204" pitchFamily="34" charset="0"/>
              </a:rPr>
              <a:t>Les données</a:t>
            </a:r>
          </a:p>
        </p:txBody>
      </p:sp>
      <p:sp>
        <p:nvSpPr>
          <p:cNvPr id="4" name="Rectangle : coins arrondis 3">
            <a:extLst>
              <a:ext uri="{FF2B5EF4-FFF2-40B4-BE49-F238E27FC236}">
                <a16:creationId xmlns:a16="http://schemas.microsoft.com/office/drawing/2014/main" id="{4DCE0BDF-6354-9A44-80B0-83ECAAEFF5CD}"/>
              </a:ext>
            </a:extLst>
          </p:cNvPr>
          <p:cNvSpPr/>
          <p:nvPr/>
        </p:nvSpPr>
        <p:spPr>
          <a:xfrm>
            <a:off x="882704" y="764704"/>
            <a:ext cx="4709240" cy="3744416"/>
          </a:xfrm>
          <a:prstGeom prst="roundRect">
            <a:avLst>
              <a:gd name="adj" fmla="val 8616"/>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ID_Data_train</a:t>
            </a:r>
            <a:endParaRPr lang="fr-FR" sz="1400" b="1" dirty="0">
              <a:solidFill>
                <a:schemeClr val="tx1"/>
              </a:solidFill>
            </a:endParaRPr>
          </a:p>
          <a:p>
            <a:pPr algn="ctr"/>
            <a:endParaRPr lang="fr-FR" sz="1400" dirty="0">
              <a:solidFill>
                <a:schemeClr val="tx1"/>
              </a:solidFill>
            </a:endParaRPr>
          </a:p>
          <a:p>
            <a:pPr algn="ctr"/>
            <a:endParaRPr lang="fr-FR" sz="1400" dirty="0">
              <a:solidFill>
                <a:schemeClr val="tx1"/>
              </a:solidFill>
            </a:endParaRPr>
          </a:p>
          <a:p>
            <a:pPr algn="ctr"/>
            <a:r>
              <a:rPr lang="fr-FR" sz="1400" i="1" dirty="0">
                <a:solidFill>
                  <a:schemeClr val="tx1"/>
                </a:solidFill>
              </a:rPr>
              <a:t>Données des parcours des bateaux pour </a:t>
            </a:r>
          </a:p>
          <a:p>
            <a:pPr algn="ctr"/>
            <a:r>
              <a:rPr lang="fr-FR" sz="1400" i="1" dirty="0">
                <a:solidFill>
                  <a:schemeClr val="tx1"/>
                </a:solidFill>
              </a:rPr>
              <a:t>l’ensemble des courses</a:t>
            </a:r>
          </a:p>
          <a:p>
            <a:pPr algn="ctr"/>
            <a:endParaRPr lang="fr-FR" sz="1400" dirty="0">
              <a:solidFill>
                <a:schemeClr val="tx1"/>
              </a:solidFill>
            </a:endParaRPr>
          </a:p>
          <a:p>
            <a:pPr lvl="1"/>
            <a:r>
              <a:rPr lang="fr-FR" sz="1400" u="sng" dirty="0" err="1">
                <a:solidFill>
                  <a:schemeClr val="tx1"/>
                </a:solidFill>
              </a:rPr>
              <a:t>IDs</a:t>
            </a:r>
            <a:r>
              <a:rPr lang="fr-FR" sz="1400" u="sng" dirty="0">
                <a:solidFill>
                  <a:schemeClr val="tx1"/>
                </a:solidFill>
              </a:rPr>
              <a:t>:</a:t>
            </a:r>
          </a:p>
          <a:p>
            <a:pPr marL="742950" lvl="1" indent="-285750">
              <a:buFont typeface="Arial" panose="020B0604020202020204" pitchFamily="34" charset="0"/>
              <a:buChar char="•"/>
            </a:pPr>
            <a:r>
              <a:rPr lang="fr-FR" sz="1400" dirty="0">
                <a:solidFill>
                  <a:schemeClr val="tx1"/>
                </a:solidFill>
              </a:rPr>
              <a:t>ID race</a:t>
            </a:r>
          </a:p>
          <a:p>
            <a:pPr marL="742950" lvl="1" indent="-285750">
              <a:buFont typeface="Arial" panose="020B0604020202020204" pitchFamily="34" charset="0"/>
              <a:buChar char="•"/>
            </a:pPr>
            <a:r>
              <a:rPr lang="fr-FR" sz="1400" dirty="0">
                <a:solidFill>
                  <a:schemeClr val="tx1"/>
                </a:solidFill>
              </a:rPr>
              <a:t>ID bateau</a:t>
            </a:r>
          </a:p>
          <a:p>
            <a:pPr lvl="1"/>
            <a:endParaRPr lang="fr-FR" sz="1400" dirty="0">
              <a:solidFill>
                <a:schemeClr val="tx1"/>
              </a:solidFill>
            </a:endParaRPr>
          </a:p>
          <a:p>
            <a:pPr lvl="1"/>
            <a:r>
              <a:rPr lang="fr-FR" sz="1400" u="sng" dirty="0">
                <a:solidFill>
                  <a:schemeClr val="tx1"/>
                </a:solidFill>
              </a:rPr>
              <a:t>A chaque point :</a:t>
            </a:r>
          </a:p>
          <a:p>
            <a:pPr marL="742950" lvl="1" indent="-285750">
              <a:buFont typeface="Arial" panose="020B0604020202020204" pitchFamily="34" charset="0"/>
              <a:buChar char="•"/>
            </a:pPr>
            <a:r>
              <a:rPr lang="fr-FR" sz="1400" dirty="0">
                <a:solidFill>
                  <a:schemeClr val="tx1"/>
                </a:solidFill>
              </a:rPr>
              <a:t>Latitude</a:t>
            </a:r>
          </a:p>
          <a:p>
            <a:pPr marL="742950" lvl="1" indent="-285750">
              <a:buFont typeface="Arial" panose="020B0604020202020204" pitchFamily="34" charset="0"/>
              <a:buChar char="•"/>
            </a:pPr>
            <a:r>
              <a:rPr lang="fr-FR" sz="1400" dirty="0">
                <a:solidFill>
                  <a:schemeClr val="tx1"/>
                </a:solidFill>
              </a:rPr>
              <a:t>Longitude</a:t>
            </a:r>
          </a:p>
          <a:p>
            <a:pPr marL="742950" lvl="1" indent="-285750">
              <a:buFont typeface="Arial" panose="020B0604020202020204" pitchFamily="34" charset="0"/>
              <a:buChar char="•"/>
            </a:pPr>
            <a:r>
              <a:rPr lang="fr-FR" sz="1400" dirty="0">
                <a:solidFill>
                  <a:schemeClr val="tx1"/>
                </a:solidFill>
              </a:rPr>
              <a:t>Cap</a:t>
            </a:r>
          </a:p>
          <a:p>
            <a:pPr marL="742950" lvl="1" indent="-285750">
              <a:buFont typeface="Arial" panose="020B0604020202020204" pitchFamily="34" charset="0"/>
              <a:buChar char="•"/>
            </a:pPr>
            <a:r>
              <a:rPr lang="fr-FR" sz="1400" dirty="0">
                <a:solidFill>
                  <a:schemeClr val="tx1"/>
                </a:solidFill>
              </a:rPr>
              <a:t>Direction du vent</a:t>
            </a:r>
          </a:p>
          <a:p>
            <a:pPr marL="742950" lvl="1" indent="-285750">
              <a:buFont typeface="Arial" panose="020B0604020202020204" pitchFamily="34" charset="0"/>
              <a:buChar char="•"/>
            </a:pPr>
            <a:r>
              <a:rPr lang="fr-FR" sz="1400" dirty="0">
                <a:solidFill>
                  <a:schemeClr val="tx1"/>
                </a:solidFill>
              </a:rPr>
              <a:t>Nombre de satellites</a:t>
            </a:r>
          </a:p>
        </p:txBody>
      </p:sp>
      <p:sp>
        <p:nvSpPr>
          <p:cNvPr id="5" name="Rectangle : coins arrondis 4">
            <a:extLst>
              <a:ext uri="{FF2B5EF4-FFF2-40B4-BE49-F238E27FC236}">
                <a16:creationId xmlns:a16="http://schemas.microsoft.com/office/drawing/2014/main" id="{65941613-9558-8E47-B742-90E540A80C99}"/>
              </a:ext>
            </a:extLst>
          </p:cNvPr>
          <p:cNvSpPr/>
          <p:nvPr/>
        </p:nvSpPr>
        <p:spPr>
          <a:xfrm>
            <a:off x="6643344" y="764704"/>
            <a:ext cx="4709240" cy="3744416"/>
          </a:xfrm>
          <a:prstGeom prst="roundRect">
            <a:avLst>
              <a:gd name="adj" fmla="val 10763"/>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ID_Time_train</a:t>
            </a:r>
            <a:endParaRPr lang="fr-FR" sz="1400" b="1" dirty="0">
              <a:solidFill>
                <a:schemeClr val="tx1"/>
              </a:solidFill>
            </a:endParaRPr>
          </a:p>
          <a:p>
            <a:pPr algn="ctr"/>
            <a:endParaRPr lang="fr-FR" sz="1400" dirty="0">
              <a:solidFill>
                <a:schemeClr val="tx1"/>
              </a:solidFill>
            </a:endParaRPr>
          </a:p>
          <a:p>
            <a:pPr algn="ctr"/>
            <a:endParaRPr lang="fr-FR" sz="1400" dirty="0">
              <a:solidFill>
                <a:schemeClr val="tx1"/>
              </a:solidFill>
            </a:endParaRPr>
          </a:p>
          <a:p>
            <a:pPr algn="ctr"/>
            <a:r>
              <a:rPr lang="fr-FR" sz="1400" i="1" dirty="0">
                <a:solidFill>
                  <a:schemeClr val="tx1"/>
                </a:solidFill>
              </a:rPr>
              <a:t>Temps mis par chaque bateau pour</a:t>
            </a:r>
          </a:p>
          <a:p>
            <a:pPr algn="ctr"/>
            <a:r>
              <a:rPr lang="fr-FR" sz="1400" i="1" dirty="0">
                <a:solidFill>
                  <a:schemeClr val="tx1"/>
                </a:solidFill>
              </a:rPr>
              <a:t> réaliser la course</a:t>
            </a:r>
          </a:p>
          <a:p>
            <a:pPr algn="ctr"/>
            <a:endParaRPr lang="fr-FR" sz="1400" dirty="0">
              <a:solidFill>
                <a:schemeClr val="tx1"/>
              </a:solidFill>
            </a:endParaRPr>
          </a:p>
          <a:p>
            <a:pPr lvl="1"/>
            <a:r>
              <a:rPr lang="fr-FR" sz="1400" u="sng" dirty="0" err="1">
                <a:solidFill>
                  <a:schemeClr val="tx1"/>
                </a:solidFill>
              </a:rPr>
              <a:t>IDs</a:t>
            </a:r>
            <a:r>
              <a:rPr lang="fr-FR" sz="1400" u="sng" dirty="0">
                <a:solidFill>
                  <a:schemeClr val="tx1"/>
                </a:solidFill>
              </a:rPr>
              <a:t>:</a:t>
            </a:r>
          </a:p>
          <a:p>
            <a:pPr marL="742950" lvl="1" indent="-285750">
              <a:buFont typeface="Arial" panose="020B0604020202020204" pitchFamily="34" charset="0"/>
              <a:buChar char="•"/>
            </a:pPr>
            <a:r>
              <a:rPr lang="fr-FR" sz="1400" dirty="0">
                <a:solidFill>
                  <a:schemeClr val="tx1"/>
                </a:solidFill>
              </a:rPr>
              <a:t>ID race</a:t>
            </a:r>
          </a:p>
          <a:p>
            <a:pPr marL="742950" lvl="1" indent="-285750">
              <a:buFont typeface="Arial" panose="020B0604020202020204" pitchFamily="34" charset="0"/>
              <a:buChar char="•"/>
            </a:pPr>
            <a:r>
              <a:rPr lang="fr-FR" sz="1400" dirty="0">
                <a:solidFill>
                  <a:schemeClr val="tx1"/>
                </a:solidFill>
              </a:rPr>
              <a:t>ID bateau</a:t>
            </a:r>
          </a:p>
          <a:p>
            <a:pPr lvl="1"/>
            <a:endParaRPr lang="fr-FR" sz="1400" dirty="0">
              <a:solidFill>
                <a:schemeClr val="tx1"/>
              </a:solidFill>
            </a:endParaRPr>
          </a:p>
          <a:p>
            <a:pPr lvl="1"/>
            <a:r>
              <a:rPr lang="fr-FR" sz="1400" u="sng" dirty="0">
                <a:solidFill>
                  <a:schemeClr val="tx1"/>
                </a:solidFill>
              </a:rPr>
              <a:t>A chaque point :</a:t>
            </a:r>
          </a:p>
          <a:p>
            <a:pPr marL="742950" lvl="1" indent="-285750">
              <a:buFont typeface="Arial" panose="020B0604020202020204" pitchFamily="34" charset="0"/>
              <a:buChar char="•"/>
            </a:pPr>
            <a:r>
              <a:rPr lang="fr-FR" sz="1400" dirty="0">
                <a:solidFill>
                  <a:schemeClr val="tx1"/>
                </a:solidFill>
              </a:rPr>
              <a:t>Temps</a:t>
            </a:r>
          </a:p>
          <a:p>
            <a:pPr marL="742950" lvl="1" indent="-285750">
              <a:buFont typeface="Arial" panose="020B0604020202020204" pitchFamily="34" charset="0"/>
              <a:buChar char="•"/>
            </a:pPr>
            <a:r>
              <a:rPr lang="fr-FR" sz="1400" dirty="0">
                <a:solidFill>
                  <a:schemeClr val="tx1"/>
                </a:solidFill>
              </a:rPr>
              <a:t>Rang</a:t>
            </a:r>
          </a:p>
        </p:txBody>
      </p:sp>
      <p:sp>
        <p:nvSpPr>
          <p:cNvPr id="6" name="Rectangle : coins arrondis 5">
            <a:extLst>
              <a:ext uri="{FF2B5EF4-FFF2-40B4-BE49-F238E27FC236}">
                <a16:creationId xmlns:a16="http://schemas.microsoft.com/office/drawing/2014/main" id="{B8E92365-544D-4A40-978B-5DF360DAE7D6}"/>
              </a:ext>
            </a:extLst>
          </p:cNvPr>
          <p:cNvSpPr/>
          <p:nvPr/>
        </p:nvSpPr>
        <p:spPr>
          <a:xfrm>
            <a:off x="882704" y="4653136"/>
            <a:ext cx="4709240" cy="1431720"/>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ID_Data_test</a:t>
            </a:r>
            <a:endParaRPr lang="fr-FR" sz="1400" b="1" dirty="0">
              <a:solidFill>
                <a:schemeClr val="tx1"/>
              </a:solidFill>
            </a:endParaRPr>
          </a:p>
        </p:txBody>
      </p:sp>
      <p:sp>
        <p:nvSpPr>
          <p:cNvPr id="7" name="Rectangle : coins arrondis 6">
            <a:extLst>
              <a:ext uri="{FF2B5EF4-FFF2-40B4-BE49-F238E27FC236}">
                <a16:creationId xmlns:a16="http://schemas.microsoft.com/office/drawing/2014/main" id="{F5C7F3A4-781E-0540-B349-66A43038093D}"/>
              </a:ext>
            </a:extLst>
          </p:cNvPr>
          <p:cNvSpPr/>
          <p:nvPr/>
        </p:nvSpPr>
        <p:spPr>
          <a:xfrm>
            <a:off x="6643344" y="4653137"/>
            <a:ext cx="4709240" cy="648072"/>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Sample_sub_kaggle</a:t>
            </a:r>
            <a:endParaRPr lang="fr-FR" sz="1400" b="1" dirty="0">
              <a:solidFill>
                <a:schemeClr val="tx1"/>
              </a:solidFill>
            </a:endParaRPr>
          </a:p>
        </p:txBody>
      </p:sp>
      <p:sp>
        <p:nvSpPr>
          <p:cNvPr id="8" name="Rectangle : coins arrondis 7">
            <a:extLst>
              <a:ext uri="{FF2B5EF4-FFF2-40B4-BE49-F238E27FC236}">
                <a16:creationId xmlns:a16="http://schemas.microsoft.com/office/drawing/2014/main" id="{A12100C6-7A63-E94C-860A-956FDF2916AD}"/>
              </a:ext>
            </a:extLst>
          </p:cNvPr>
          <p:cNvSpPr/>
          <p:nvPr/>
        </p:nvSpPr>
        <p:spPr>
          <a:xfrm>
            <a:off x="6639995" y="5373216"/>
            <a:ext cx="4709240" cy="711640"/>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Sample_sub_coachs</a:t>
            </a:r>
            <a:endParaRPr lang="fr-FR" sz="1400" b="1" dirty="0">
              <a:solidFill>
                <a:schemeClr val="tx1"/>
              </a:solidFill>
            </a:endParaRPr>
          </a:p>
        </p:txBody>
      </p:sp>
      <p:sp>
        <p:nvSpPr>
          <p:cNvPr id="9" name="Flèche vers la droite 8">
            <a:extLst>
              <a:ext uri="{FF2B5EF4-FFF2-40B4-BE49-F238E27FC236}">
                <a16:creationId xmlns:a16="http://schemas.microsoft.com/office/drawing/2014/main" id="{8B646EE3-33EA-1049-9A6D-62B2651D04AC}"/>
              </a:ext>
            </a:extLst>
          </p:cNvPr>
          <p:cNvSpPr/>
          <p:nvPr/>
        </p:nvSpPr>
        <p:spPr>
          <a:xfrm>
            <a:off x="5819086" y="5062105"/>
            <a:ext cx="664107" cy="613781"/>
          </a:xfrm>
          <a:prstGeom prst="rightArrow">
            <a:avLst/>
          </a:prstGeom>
          <a:solidFill>
            <a:schemeClr val="bg2">
              <a:lumMod val="9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spTree>
    <p:extLst>
      <p:ext uri="{BB962C8B-B14F-4D97-AF65-F5344CB8AC3E}">
        <p14:creationId xmlns:p14="http://schemas.microsoft.com/office/powerpoint/2010/main" val="62629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99CCB-A498-AA4F-BF67-B5E72FDE30AA}"/>
              </a:ext>
            </a:extLst>
          </p:cNvPr>
          <p:cNvSpPr>
            <a:spLocks noGrp="1"/>
          </p:cNvSpPr>
          <p:nvPr>
            <p:ph type="title"/>
          </p:nvPr>
        </p:nvSpPr>
        <p:spPr/>
        <p:txBody>
          <a:bodyPr/>
          <a:lstStyle/>
          <a:p>
            <a:r>
              <a:rPr lang="fr-FR" sz="2400" b="1" i="1" dirty="0">
                <a:latin typeface="Century Gothic" panose="020B0502020202020204" pitchFamily="34" charset="0"/>
              </a:rPr>
              <a:t>Règles</a:t>
            </a:r>
          </a:p>
        </p:txBody>
      </p:sp>
      <p:sp>
        <p:nvSpPr>
          <p:cNvPr id="4" name="ZoneTexte 3">
            <a:extLst>
              <a:ext uri="{FF2B5EF4-FFF2-40B4-BE49-F238E27FC236}">
                <a16:creationId xmlns:a16="http://schemas.microsoft.com/office/drawing/2014/main" id="{972276BC-9FAB-294E-8A0F-65B4AA6C7CA8}"/>
              </a:ext>
            </a:extLst>
          </p:cNvPr>
          <p:cNvSpPr txBox="1"/>
          <p:nvPr/>
        </p:nvSpPr>
        <p:spPr>
          <a:xfrm>
            <a:off x="407368" y="827674"/>
            <a:ext cx="6696744" cy="1938992"/>
          </a:xfrm>
          <a:prstGeom prst="rect">
            <a:avLst/>
          </a:prstGeom>
          <a:solidFill>
            <a:schemeClr val="bg1"/>
          </a:solidFill>
        </p:spPr>
        <p:txBody>
          <a:bodyPr wrap="square" rtlCol="0">
            <a:spAutoFit/>
          </a:bodyPr>
          <a:lstStyle/>
          <a:p>
            <a:pPr algn="ctr"/>
            <a:r>
              <a:rPr lang="fr-FR" sz="4000" b="1" dirty="0">
                <a:solidFill>
                  <a:schemeClr val="accent2"/>
                </a:solidFill>
              </a:rPr>
              <a:t>Nombre de soumissions</a:t>
            </a:r>
          </a:p>
          <a:p>
            <a:pPr algn="ctr"/>
            <a:endParaRPr lang="fr-FR" sz="4000" b="1" dirty="0">
              <a:solidFill>
                <a:schemeClr val="accent2"/>
              </a:solidFill>
            </a:endParaRPr>
          </a:p>
          <a:p>
            <a:pPr algn="ctr"/>
            <a:endParaRPr lang="fr-FR" sz="4000" b="1" dirty="0">
              <a:solidFill>
                <a:schemeClr val="accent2"/>
              </a:solidFill>
            </a:endParaRPr>
          </a:p>
        </p:txBody>
      </p:sp>
      <p:sp>
        <p:nvSpPr>
          <p:cNvPr id="5" name="ZoneTexte 4">
            <a:extLst>
              <a:ext uri="{FF2B5EF4-FFF2-40B4-BE49-F238E27FC236}">
                <a16:creationId xmlns:a16="http://schemas.microsoft.com/office/drawing/2014/main" id="{B7965930-7CB4-6E48-9C44-347057F08042}"/>
              </a:ext>
            </a:extLst>
          </p:cNvPr>
          <p:cNvSpPr txBox="1"/>
          <p:nvPr/>
        </p:nvSpPr>
        <p:spPr>
          <a:xfrm>
            <a:off x="7320136" y="827674"/>
            <a:ext cx="4319272" cy="5016758"/>
          </a:xfrm>
          <a:prstGeom prst="rect">
            <a:avLst/>
          </a:prstGeom>
          <a:solidFill>
            <a:schemeClr val="bg1"/>
          </a:solidFill>
        </p:spPr>
        <p:txBody>
          <a:bodyPr wrap="square" rtlCol="0">
            <a:spAutoFit/>
          </a:bodyPr>
          <a:lstStyle/>
          <a:p>
            <a:pPr algn="ctr"/>
            <a:r>
              <a:rPr lang="fr-FR" sz="4000" b="1" dirty="0">
                <a:solidFill>
                  <a:schemeClr val="accent5"/>
                </a:solidFill>
              </a:rPr>
              <a:t>Format Soumissions</a:t>
            </a:r>
          </a:p>
          <a:p>
            <a:pPr algn="ctr"/>
            <a:endParaRPr lang="fr-FR" sz="4000" b="1" dirty="0">
              <a:solidFill>
                <a:schemeClr val="accent5"/>
              </a:solidFill>
            </a:endParaRPr>
          </a:p>
          <a:p>
            <a:pPr algn="ctr"/>
            <a:endParaRPr lang="fr-FR" sz="4000" b="1" dirty="0">
              <a:solidFill>
                <a:schemeClr val="accent5"/>
              </a:solidFill>
            </a:endParaRPr>
          </a:p>
          <a:p>
            <a:pPr algn="ctr"/>
            <a:endParaRPr lang="fr-FR" sz="4000" b="1" dirty="0">
              <a:solidFill>
                <a:schemeClr val="accent5"/>
              </a:solidFill>
            </a:endParaRPr>
          </a:p>
          <a:p>
            <a:pPr algn="ctr"/>
            <a:endParaRPr lang="fr-FR" sz="4000" b="1" dirty="0">
              <a:solidFill>
                <a:schemeClr val="accent5"/>
              </a:solidFill>
            </a:endParaRPr>
          </a:p>
          <a:p>
            <a:pPr algn="ctr"/>
            <a:endParaRPr lang="fr-FR" sz="4000" b="1" dirty="0">
              <a:solidFill>
                <a:schemeClr val="accent5"/>
              </a:solidFill>
            </a:endParaRPr>
          </a:p>
          <a:p>
            <a:pPr algn="ctr"/>
            <a:endParaRPr lang="fr-FR" sz="4000" b="1" dirty="0">
              <a:solidFill>
                <a:schemeClr val="accent5"/>
              </a:solidFill>
            </a:endParaRPr>
          </a:p>
        </p:txBody>
      </p:sp>
      <p:sp>
        <p:nvSpPr>
          <p:cNvPr id="6" name="ZoneTexte 5">
            <a:extLst>
              <a:ext uri="{FF2B5EF4-FFF2-40B4-BE49-F238E27FC236}">
                <a16:creationId xmlns:a16="http://schemas.microsoft.com/office/drawing/2014/main" id="{089A6956-F752-394C-A69A-FBA20E3C59E5}"/>
              </a:ext>
            </a:extLst>
          </p:cNvPr>
          <p:cNvSpPr txBox="1"/>
          <p:nvPr/>
        </p:nvSpPr>
        <p:spPr>
          <a:xfrm>
            <a:off x="7320136" y="5336054"/>
            <a:ext cx="4319272" cy="830997"/>
          </a:xfrm>
          <a:prstGeom prst="rect">
            <a:avLst/>
          </a:prstGeom>
          <a:solidFill>
            <a:schemeClr val="bg1"/>
          </a:solidFill>
        </p:spPr>
        <p:txBody>
          <a:bodyPr wrap="square" rtlCol="0">
            <a:spAutoFit/>
          </a:bodyPr>
          <a:lstStyle/>
          <a:p>
            <a:pPr algn="ctr"/>
            <a:r>
              <a:rPr lang="fr-FR" sz="4800" b="1" i="1" dirty="0">
                <a:solidFill>
                  <a:schemeClr val="accent4"/>
                </a:solidFill>
              </a:rPr>
              <a:t>&amp; Have Fun</a:t>
            </a:r>
          </a:p>
        </p:txBody>
      </p:sp>
      <p:sp>
        <p:nvSpPr>
          <p:cNvPr id="7" name="ZoneTexte 6">
            <a:extLst>
              <a:ext uri="{FF2B5EF4-FFF2-40B4-BE49-F238E27FC236}">
                <a16:creationId xmlns:a16="http://schemas.microsoft.com/office/drawing/2014/main" id="{624F86D5-5CC9-294B-B0D2-8F00BA87EAB2}"/>
              </a:ext>
            </a:extLst>
          </p:cNvPr>
          <p:cNvSpPr txBox="1"/>
          <p:nvPr/>
        </p:nvSpPr>
        <p:spPr>
          <a:xfrm>
            <a:off x="407368" y="2996952"/>
            <a:ext cx="6696744" cy="3170099"/>
          </a:xfrm>
          <a:prstGeom prst="rect">
            <a:avLst/>
          </a:prstGeom>
          <a:solidFill>
            <a:schemeClr val="bg1"/>
          </a:solidFill>
        </p:spPr>
        <p:txBody>
          <a:bodyPr wrap="square" rtlCol="0">
            <a:spAutoFit/>
          </a:bodyPr>
          <a:lstStyle/>
          <a:p>
            <a:pPr algn="ctr"/>
            <a:r>
              <a:rPr lang="fr-FR" sz="4000" b="1" dirty="0">
                <a:solidFill>
                  <a:schemeClr val="accent1"/>
                </a:solidFill>
              </a:rPr>
              <a:t>Métriques</a:t>
            </a:r>
          </a:p>
          <a:p>
            <a:pPr algn="ctr"/>
            <a:endParaRPr lang="fr-FR" sz="4000" b="1" dirty="0">
              <a:solidFill>
                <a:schemeClr val="accent1"/>
              </a:solidFill>
            </a:endParaRPr>
          </a:p>
          <a:p>
            <a:pPr algn="ctr"/>
            <a:endParaRPr lang="fr-FR" sz="4000" b="1" dirty="0">
              <a:solidFill>
                <a:schemeClr val="accent1"/>
              </a:solidFill>
            </a:endParaRPr>
          </a:p>
          <a:p>
            <a:pPr algn="ctr"/>
            <a:endParaRPr lang="fr-FR" sz="4000" b="1" dirty="0">
              <a:solidFill>
                <a:schemeClr val="accent1"/>
              </a:solidFill>
            </a:endParaRPr>
          </a:p>
          <a:p>
            <a:pPr algn="ctr"/>
            <a:endParaRPr lang="fr-FR" sz="4000" b="1" dirty="0">
              <a:solidFill>
                <a:schemeClr val="accent1"/>
              </a:solidFill>
            </a:endParaRPr>
          </a:p>
        </p:txBody>
      </p:sp>
      <p:sp>
        <p:nvSpPr>
          <p:cNvPr id="8" name="Rectangle 7">
            <a:extLst>
              <a:ext uri="{FF2B5EF4-FFF2-40B4-BE49-F238E27FC236}">
                <a16:creationId xmlns:a16="http://schemas.microsoft.com/office/drawing/2014/main" id="{38716E29-3D43-6A49-A948-296789D029D9}"/>
              </a:ext>
            </a:extLst>
          </p:cNvPr>
          <p:cNvSpPr/>
          <p:nvPr/>
        </p:nvSpPr>
        <p:spPr>
          <a:xfrm>
            <a:off x="839416" y="1495660"/>
            <a:ext cx="2664296" cy="1115999"/>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rPr>
              <a:t>Kaggle</a:t>
            </a:r>
            <a:endParaRPr lang="fr-FR" sz="2000" dirty="0">
              <a:solidFill>
                <a:schemeClr val="tx1"/>
              </a:solidFill>
            </a:endParaRPr>
          </a:p>
          <a:p>
            <a:pPr algn="ctr"/>
            <a:r>
              <a:rPr lang="fr-FR" sz="4000" dirty="0">
                <a:solidFill>
                  <a:schemeClr val="tx1"/>
                </a:solidFill>
              </a:rPr>
              <a:t>20</a:t>
            </a:r>
          </a:p>
        </p:txBody>
      </p:sp>
      <p:sp>
        <p:nvSpPr>
          <p:cNvPr id="9" name="Rectangle 8">
            <a:extLst>
              <a:ext uri="{FF2B5EF4-FFF2-40B4-BE49-F238E27FC236}">
                <a16:creationId xmlns:a16="http://schemas.microsoft.com/office/drawing/2014/main" id="{9E209FA3-7541-3E41-9D8F-F6151EAA2510}"/>
              </a:ext>
            </a:extLst>
          </p:cNvPr>
          <p:cNvSpPr/>
          <p:nvPr/>
        </p:nvSpPr>
        <p:spPr>
          <a:xfrm>
            <a:off x="4007768" y="1495660"/>
            <a:ext cx="2664296" cy="1115999"/>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rPr>
              <a:t>Coachs</a:t>
            </a:r>
            <a:endParaRPr lang="fr-FR" sz="2000" dirty="0">
              <a:solidFill>
                <a:schemeClr val="tx1"/>
              </a:solidFill>
            </a:endParaRPr>
          </a:p>
          <a:p>
            <a:pPr algn="ctr"/>
            <a:r>
              <a:rPr lang="fr-FR" sz="4000" dirty="0">
                <a:solidFill>
                  <a:schemeClr val="tx1"/>
                </a:solidFill>
              </a:rPr>
              <a:t>8</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C090406-9546-A546-B0CD-3647BB4D04A6}"/>
                  </a:ext>
                </a:extLst>
              </p:cNvPr>
              <p:cNvSpPr/>
              <p:nvPr/>
            </p:nvSpPr>
            <p:spPr>
              <a:xfrm>
                <a:off x="839416" y="3789040"/>
                <a:ext cx="2232248" cy="2118561"/>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Kaggle</a:t>
                </a:r>
              </a:p>
              <a:p>
                <a:pPr algn="ctr"/>
                <a:r>
                  <a:rPr lang="fr-FR" sz="2000" i="1" dirty="0">
                    <a:solidFill>
                      <a:schemeClr val="tx1"/>
                    </a:solidFill>
                  </a:rPr>
                  <a:t>RMSE</a:t>
                </a:r>
              </a:p>
              <a:p>
                <a:pPr algn="ctr"/>
                <a:endParaRPr lang="fr-FR" sz="2000" i="1" dirty="0">
                  <a:solidFill>
                    <a:schemeClr val="tx1"/>
                  </a:solidFill>
                </a:endParaRPr>
              </a:p>
              <a:p>
                <a:pPr algn="ctr"/>
                <a14:m>
                  <m:oMathPara xmlns:m="http://schemas.openxmlformats.org/officeDocument/2006/math">
                    <m:oMathParaPr>
                      <m:jc m:val="centerGroup"/>
                    </m:oMathParaPr>
                    <m:oMath xmlns:m="http://schemas.openxmlformats.org/officeDocument/2006/math">
                      <m:rad>
                        <m:radPr>
                          <m:degHide m:val="on"/>
                          <m:ctrlPr>
                            <a:rPr lang="fr-FR" sz="2000" i="1" smtClean="0">
                              <a:solidFill>
                                <a:schemeClr val="tx1"/>
                              </a:solidFill>
                              <a:latin typeface="Cambria Math" panose="02040503050406030204" pitchFamily="18" charset="0"/>
                            </a:rPr>
                          </m:ctrlPr>
                        </m:radPr>
                        <m:deg/>
                        <m:e>
                          <m:f>
                            <m:fPr>
                              <m:ctrlPr>
                                <a:rPr lang="fr-FR" sz="2000" i="1" smtClean="0">
                                  <a:solidFill>
                                    <a:schemeClr val="tx1"/>
                                  </a:solidFill>
                                  <a:latin typeface="Cambria Math" panose="02040503050406030204" pitchFamily="18" charset="0"/>
                                </a:rPr>
                              </m:ctrlPr>
                            </m:fPr>
                            <m:num>
                              <m:nary>
                                <m:naryPr>
                                  <m:chr m:val="∑"/>
                                  <m:subHide m:val="on"/>
                                  <m:supHide m:val="on"/>
                                  <m:ctrlPr>
                                    <a:rPr lang="fr-FR" sz="2000" i="1" smtClean="0">
                                      <a:solidFill>
                                        <a:schemeClr val="tx1"/>
                                      </a:solidFill>
                                      <a:latin typeface="Cambria Math" panose="02040503050406030204" pitchFamily="18" charset="0"/>
                                    </a:rPr>
                                  </m:ctrlPr>
                                </m:naryPr>
                                <m:sub/>
                                <m:sup/>
                                <m:e>
                                  <m:sSup>
                                    <m:sSupPr>
                                      <m:ctrlPr>
                                        <a:rPr lang="fr-FR" sz="2000" i="1" smtClean="0">
                                          <a:solidFill>
                                            <a:schemeClr val="tx1"/>
                                          </a:solidFill>
                                          <a:latin typeface="Cambria Math" panose="02040503050406030204" pitchFamily="18" charset="0"/>
                                        </a:rPr>
                                      </m:ctrlPr>
                                    </m:sSupPr>
                                    <m:e>
                                      <m:r>
                                        <a:rPr lang="fr-FR" sz="2000" b="0" i="1" smtClean="0">
                                          <a:solidFill>
                                            <a:schemeClr val="tx1"/>
                                          </a:solidFill>
                                          <a:latin typeface="Cambria Math" panose="02040503050406030204" pitchFamily="18" charset="0"/>
                                        </a:rPr>
                                        <m:t>(</m:t>
                                      </m:r>
                                      <m:acc>
                                        <m:accPr>
                                          <m:chr m:val="̂"/>
                                          <m:ctrlPr>
                                            <a:rPr lang="fr-FR" sz="2000" b="0" i="1" smtClean="0">
                                              <a:solidFill>
                                                <a:schemeClr val="tx1"/>
                                              </a:solidFill>
                                              <a:latin typeface="Cambria Math" panose="02040503050406030204" pitchFamily="18" charset="0"/>
                                            </a:rPr>
                                          </m:ctrlPr>
                                        </m:accPr>
                                        <m:e>
                                          <m:r>
                                            <a:rPr lang="fr-FR" sz="2000" b="0" i="1" smtClean="0">
                                              <a:solidFill>
                                                <a:schemeClr val="tx1"/>
                                              </a:solidFill>
                                              <a:latin typeface="Cambria Math" panose="02040503050406030204" pitchFamily="18" charset="0"/>
                                            </a:rPr>
                                            <m:t>𝑦</m:t>
                                          </m:r>
                                        </m:e>
                                      </m:acc>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𝑦</m:t>
                                      </m:r>
                                      <m:r>
                                        <a:rPr lang="fr-FR" sz="2000" b="0" i="1" smtClean="0">
                                          <a:solidFill>
                                            <a:schemeClr val="tx1"/>
                                          </a:solidFill>
                                          <a:latin typeface="Cambria Math" panose="02040503050406030204" pitchFamily="18" charset="0"/>
                                        </a:rPr>
                                        <m:t>)</m:t>
                                      </m:r>
                                    </m:e>
                                    <m:sup>
                                      <m:r>
                                        <a:rPr lang="fr-FR" sz="2000" b="0" i="1" smtClean="0">
                                          <a:solidFill>
                                            <a:schemeClr val="tx1"/>
                                          </a:solidFill>
                                          <a:latin typeface="Cambria Math" panose="02040503050406030204" pitchFamily="18" charset="0"/>
                                        </a:rPr>
                                        <m:t>2</m:t>
                                      </m:r>
                                    </m:sup>
                                  </m:sSup>
                                </m:e>
                              </m:nary>
                            </m:num>
                            <m:den>
                              <m:r>
                                <a:rPr lang="fr-FR" sz="2000" b="0" i="1" smtClean="0">
                                  <a:solidFill>
                                    <a:schemeClr val="tx1"/>
                                  </a:solidFill>
                                  <a:latin typeface="Cambria Math" panose="02040503050406030204" pitchFamily="18" charset="0"/>
                                </a:rPr>
                                <m:t>𝑛</m:t>
                              </m:r>
                            </m:den>
                          </m:f>
                        </m:e>
                      </m:rad>
                    </m:oMath>
                  </m:oMathPara>
                </a14:m>
                <a:endParaRPr lang="fr-FR" sz="2000" dirty="0">
                  <a:solidFill>
                    <a:schemeClr val="tx1"/>
                  </a:solidFill>
                </a:endParaRPr>
              </a:p>
            </p:txBody>
          </p:sp>
        </mc:Choice>
        <mc:Fallback xmlns="">
          <p:sp>
            <p:nvSpPr>
              <p:cNvPr id="10" name="Rectangle 9">
                <a:extLst>
                  <a:ext uri="{FF2B5EF4-FFF2-40B4-BE49-F238E27FC236}">
                    <a16:creationId xmlns:a16="http://schemas.microsoft.com/office/drawing/2014/main" id="{1C090406-9546-A546-B0CD-3647BB4D04A6}"/>
                  </a:ext>
                </a:extLst>
              </p:cNvPr>
              <p:cNvSpPr>
                <a:spLocks noRot="1" noChangeAspect="1" noMove="1" noResize="1" noEditPoints="1" noAdjustHandles="1" noChangeArrowheads="1" noChangeShapeType="1" noTextEdit="1"/>
              </p:cNvSpPr>
              <p:nvPr/>
            </p:nvSpPr>
            <p:spPr>
              <a:xfrm>
                <a:off x="839416" y="3789040"/>
                <a:ext cx="2232248" cy="2118561"/>
              </a:xfrm>
              <a:prstGeom prst="rect">
                <a:avLst/>
              </a:prstGeom>
              <a:blipFill>
                <a:blip r:embed="rId2"/>
                <a:stretch>
                  <a:fillRect b="-8929"/>
                </a:stretch>
              </a:blipFill>
              <a:ln w="9525">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2349F84-303C-2841-9190-29BD70FC4DB5}"/>
                  </a:ext>
                </a:extLst>
              </p:cNvPr>
              <p:cNvSpPr/>
              <p:nvPr/>
            </p:nvSpPr>
            <p:spPr>
              <a:xfrm>
                <a:off x="3287688" y="3789040"/>
                <a:ext cx="3384376" cy="2118561"/>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Coachs</a:t>
                </a:r>
              </a:p>
              <a:p>
                <a:pPr algn="ctr"/>
                <a:r>
                  <a:rPr lang="fr-FR" sz="2000" i="1" dirty="0">
                    <a:solidFill>
                      <a:schemeClr val="tx1"/>
                    </a:solidFill>
                  </a:rPr>
                  <a:t>Custom</a:t>
                </a:r>
              </a:p>
              <a:p>
                <a:pPr algn="ctr"/>
                <a:endParaRPr lang="fr-FR"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fr-FR" sz="2000" b="0" i="0" smtClean="0">
                          <a:solidFill>
                            <a:schemeClr val="tx1"/>
                          </a:solidFill>
                          <a:latin typeface="Cambria Math" panose="02040503050406030204" pitchFamily="18" charset="0"/>
                        </a:rPr>
                        <m:t>|</m:t>
                      </m:r>
                      <m:r>
                        <m:rPr>
                          <m:sty m:val="p"/>
                        </m:rPr>
                        <a:rPr lang="fr-FR" sz="2000" b="0" i="0" smtClean="0">
                          <a:solidFill>
                            <a:schemeClr val="tx1"/>
                          </a:solidFill>
                          <a:latin typeface="Cambria Math" panose="02040503050406030204" pitchFamily="18" charset="0"/>
                        </a:rPr>
                        <m:t>rg</m:t>
                      </m:r>
                      <m:r>
                        <a:rPr lang="fr-FR" sz="2000" b="0" i="0"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𝑦</m:t>
                      </m:r>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𝑟𝑔</m:t>
                      </m:r>
                      <m:r>
                        <a:rPr lang="fr-FR" sz="2000" b="0" i="1" smtClean="0">
                          <a:solidFill>
                            <a:schemeClr val="tx1"/>
                          </a:solidFill>
                          <a:latin typeface="Cambria Math" panose="02040503050406030204" pitchFamily="18" charset="0"/>
                        </a:rPr>
                        <m:t>(</m:t>
                      </m:r>
                      <m:acc>
                        <m:accPr>
                          <m:chr m:val="̂"/>
                          <m:ctrlPr>
                            <a:rPr lang="fr-FR" sz="2000" b="0" i="1" smtClean="0">
                              <a:solidFill>
                                <a:schemeClr val="tx1"/>
                              </a:solidFill>
                              <a:latin typeface="Cambria Math" panose="02040503050406030204" pitchFamily="18" charset="0"/>
                            </a:rPr>
                          </m:ctrlPr>
                        </m:accPr>
                        <m:e>
                          <m:r>
                            <a:rPr lang="fr-FR" sz="2000" b="0" i="1" smtClean="0">
                              <a:solidFill>
                                <a:schemeClr val="tx1"/>
                              </a:solidFill>
                              <a:latin typeface="Cambria Math" panose="02040503050406030204" pitchFamily="18" charset="0"/>
                            </a:rPr>
                            <m:t>𝑦</m:t>
                          </m:r>
                        </m:e>
                      </m:acc>
                      <m:r>
                        <a:rPr lang="fr-FR" sz="2000" b="0" i="1" smtClean="0">
                          <a:solidFill>
                            <a:schemeClr val="tx1"/>
                          </a:solidFill>
                          <a:latin typeface="Cambria Math" panose="02040503050406030204" pitchFamily="18" charset="0"/>
                        </a:rPr>
                        <m:t>)</m:t>
                      </m:r>
                      <m:r>
                        <a:rPr lang="fr-FR" sz="2000" b="0" i="0"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m:t>
                      </m:r>
                      <m:f>
                        <m:fPr>
                          <m:ctrlPr>
                            <a:rPr lang="fr-FR" sz="2000" b="0" i="1" smtClean="0">
                              <a:solidFill>
                                <a:schemeClr val="tx1"/>
                              </a:solidFill>
                              <a:latin typeface="Cambria Math" panose="02040503050406030204" pitchFamily="18" charset="0"/>
                            </a:rPr>
                          </m:ctrlPr>
                        </m:fPr>
                        <m:num>
                          <m:r>
                            <a:rPr lang="fr-FR" sz="2000" b="0" i="1" smtClean="0">
                              <a:solidFill>
                                <a:schemeClr val="tx1"/>
                              </a:solidFill>
                              <a:latin typeface="Cambria Math" panose="02040503050406030204" pitchFamily="18" charset="0"/>
                            </a:rPr>
                            <m:t>𝑅𝑀𝑆𝐸</m:t>
                          </m:r>
                        </m:num>
                        <m:den>
                          <m:rad>
                            <m:radPr>
                              <m:degHide m:val="on"/>
                              <m:ctrlPr>
                                <a:rPr lang="fr-FR" sz="2000" b="0" i="1" smtClean="0">
                                  <a:solidFill>
                                    <a:schemeClr val="tx1"/>
                                  </a:solidFill>
                                  <a:latin typeface="Cambria Math" panose="02040503050406030204" pitchFamily="18" charset="0"/>
                                </a:rPr>
                              </m:ctrlPr>
                            </m:radPr>
                            <m:deg/>
                            <m:e>
                              <m:r>
                                <a:rPr lang="fr-FR" sz="2000" b="0" i="1" smtClean="0">
                                  <a:solidFill>
                                    <a:schemeClr val="tx1"/>
                                  </a:solidFill>
                                  <a:latin typeface="Cambria Math" panose="02040503050406030204" pitchFamily="18" charset="0"/>
                                </a:rPr>
                                <m:t>𝑚𝑒𝑎𝑛</m:t>
                              </m:r>
                              <m:r>
                                <a:rPr lang="fr-FR" sz="2000" b="0" i="1" smtClean="0">
                                  <a:solidFill>
                                    <a:schemeClr val="tx1"/>
                                  </a:solidFill>
                                  <a:latin typeface="Cambria Math" panose="02040503050406030204" pitchFamily="18" charset="0"/>
                                </a:rPr>
                                <m:t>(</m:t>
                              </m:r>
                              <m:r>
                                <a:rPr lang="fr-FR" sz="2000" b="0" i="1" smtClean="0">
                                  <a:solidFill>
                                    <a:schemeClr val="tx1"/>
                                  </a:solidFill>
                                  <a:latin typeface="Cambria Math" panose="02040503050406030204" pitchFamily="18" charset="0"/>
                                </a:rPr>
                                <m:t>𝑦</m:t>
                              </m:r>
                              <m:r>
                                <a:rPr lang="fr-FR" sz="2000" b="0" i="1" smtClean="0">
                                  <a:solidFill>
                                    <a:schemeClr val="tx1"/>
                                  </a:solidFill>
                                  <a:latin typeface="Cambria Math" panose="02040503050406030204" pitchFamily="18" charset="0"/>
                                </a:rPr>
                                <m:t>)</m:t>
                              </m:r>
                            </m:e>
                          </m:rad>
                        </m:den>
                      </m:f>
                    </m:oMath>
                  </m:oMathPara>
                </a14:m>
                <a:endParaRPr lang="fr-FR" sz="2000" dirty="0">
                  <a:solidFill>
                    <a:schemeClr val="tx1"/>
                  </a:solidFill>
                </a:endParaRPr>
              </a:p>
            </p:txBody>
          </p:sp>
        </mc:Choice>
        <mc:Fallback xmlns="">
          <p:sp>
            <p:nvSpPr>
              <p:cNvPr id="11" name="Rectangle 10">
                <a:extLst>
                  <a:ext uri="{FF2B5EF4-FFF2-40B4-BE49-F238E27FC236}">
                    <a16:creationId xmlns:a16="http://schemas.microsoft.com/office/drawing/2014/main" id="{C2349F84-303C-2841-9190-29BD70FC4DB5}"/>
                  </a:ext>
                </a:extLst>
              </p:cNvPr>
              <p:cNvSpPr>
                <a:spLocks noRot="1" noChangeAspect="1" noMove="1" noResize="1" noEditPoints="1" noAdjustHandles="1" noChangeArrowheads="1" noChangeShapeType="1" noTextEdit="1"/>
              </p:cNvSpPr>
              <p:nvPr/>
            </p:nvSpPr>
            <p:spPr>
              <a:xfrm>
                <a:off x="3287688" y="3789040"/>
                <a:ext cx="3384376" cy="2118561"/>
              </a:xfrm>
              <a:prstGeom prst="rect">
                <a:avLst/>
              </a:prstGeom>
              <a:blipFill>
                <a:blip r:embed="rId3"/>
                <a:stretch>
                  <a:fillRect l="-1124"/>
                </a:stretch>
              </a:blipFill>
              <a:ln w="9525">
                <a:noFill/>
              </a:ln>
            </p:spPr>
            <p:txBody>
              <a:bodyPr/>
              <a:lstStyle/>
              <a:p>
                <a:r>
                  <a:rPr lang="fr-FR">
                    <a:noFill/>
                  </a:rPr>
                  <a:t> </a:t>
                </a:r>
              </a:p>
            </p:txBody>
          </p:sp>
        </mc:Fallback>
      </mc:AlternateContent>
      <p:sp>
        <p:nvSpPr>
          <p:cNvPr id="13" name="Rectangle 12">
            <a:extLst>
              <a:ext uri="{FF2B5EF4-FFF2-40B4-BE49-F238E27FC236}">
                <a16:creationId xmlns:a16="http://schemas.microsoft.com/office/drawing/2014/main" id="{D866715A-D3F6-8141-A2AC-16A794383BA3}"/>
              </a:ext>
            </a:extLst>
          </p:cNvPr>
          <p:cNvSpPr/>
          <p:nvPr/>
        </p:nvSpPr>
        <p:spPr>
          <a:xfrm>
            <a:off x="7622674" y="2246283"/>
            <a:ext cx="3729910" cy="1505336"/>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chemeClr val="tx1"/>
                </a:solidFill>
              </a:rPr>
              <a:t>sub_kaggle.csv</a:t>
            </a:r>
            <a:endParaRPr lang="fr-FR" sz="2000" dirty="0">
              <a:solidFill>
                <a:schemeClr val="tx1"/>
              </a:solidFill>
            </a:endParaRPr>
          </a:p>
          <a:p>
            <a:pPr algn="ctr"/>
            <a:endParaRPr lang="fr-FR" sz="2000" i="1" dirty="0">
              <a:solidFill>
                <a:schemeClr val="tx1"/>
              </a:solidFill>
            </a:endParaRPr>
          </a:p>
          <a:p>
            <a:pPr algn="ctr"/>
            <a:endParaRPr lang="fr-FR" sz="2000" i="1" dirty="0">
              <a:solidFill>
                <a:schemeClr val="tx1"/>
              </a:solidFill>
            </a:endParaRPr>
          </a:p>
          <a:p>
            <a:pPr algn="ctr"/>
            <a:endParaRPr lang="fr-FR" sz="2000" i="1" dirty="0">
              <a:solidFill>
                <a:schemeClr val="tx1"/>
              </a:solidFill>
            </a:endParaRPr>
          </a:p>
        </p:txBody>
      </p:sp>
      <p:sp>
        <p:nvSpPr>
          <p:cNvPr id="14" name="Rectangle 13">
            <a:extLst>
              <a:ext uri="{FF2B5EF4-FFF2-40B4-BE49-F238E27FC236}">
                <a16:creationId xmlns:a16="http://schemas.microsoft.com/office/drawing/2014/main" id="{E4EB94F2-5C5B-7F4F-BA0F-14688D24CBDE}"/>
              </a:ext>
            </a:extLst>
          </p:cNvPr>
          <p:cNvSpPr/>
          <p:nvPr/>
        </p:nvSpPr>
        <p:spPr>
          <a:xfrm>
            <a:off x="7622674" y="3830718"/>
            <a:ext cx="3729910" cy="1505336"/>
          </a:xfrm>
          <a:prstGeom prst="rect">
            <a:avLst/>
          </a:prstGeom>
          <a:solidFill>
            <a:schemeClr val="bg2">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sub_coachs_</a:t>
            </a:r>
            <a:r>
              <a:rPr lang="fr-FR" sz="2000" b="1" dirty="0">
                <a:solidFill>
                  <a:schemeClr val="tx1"/>
                </a:solidFill>
              </a:rPr>
              <a:t>teamname#1</a:t>
            </a:r>
            <a:r>
              <a:rPr lang="fr-FR" sz="2000" dirty="0">
                <a:solidFill>
                  <a:schemeClr val="tx1"/>
                </a:solidFill>
              </a:rPr>
              <a:t>.csv</a:t>
            </a:r>
          </a:p>
          <a:p>
            <a:pPr algn="ctr"/>
            <a:endParaRPr lang="fr-FR" sz="2000" i="1" dirty="0">
              <a:solidFill>
                <a:schemeClr val="tx1"/>
              </a:solidFill>
            </a:endParaRPr>
          </a:p>
          <a:p>
            <a:pPr algn="ctr"/>
            <a:endParaRPr lang="fr-FR" sz="2000" i="1" dirty="0">
              <a:solidFill>
                <a:schemeClr val="tx1"/>
              </a:solidFill>
            </a:endParaRPr>
          </a:p>
          <a:p>
            <a:pPr algn="ctr"/>
            <a:endParaRPr lang="fr-FR" sz="2000" i="1" dirty="0">
              <a:solidFill>
                <a:schemeClr val="tx1"/>
              </a:solidFill>
            </a:endParaRPr>
          </a:p>
        </p:txBody>
      </p:sp>
      <p:graphicFrame>
        <p:nvGraphicFramePr>
          <p:cNvPr id="15" name="Tableau 14">
            <a:extLst>
              <a:ext uri="{FF2B5EF4-FFF2-40B4-BE49-F238E27FC236}">
                <a16:creationId xmlns:a16="http://schemas.microsoft.com/office/drawing/2014/main" id="{6636B430-E333-A544-A20A-71FABCA74D41}"/>
              </a:ext>
            </a:extLst>
          </p:cNvPr>
          <p:cNvGraphicFramePr>
            <a:graphicFrameLocks noGrp="1"/>
          </p:cNvGraphicFramePr>
          <p:nvPr>
            <p:extLst>
              <p:ext uri="{D42A27DB-BD31-4B8C-83A1-F6EECF244321}">
                <p14:modId xmlns:p14="http://schemas.microsoft.com/office/powerpoint/2010/main" val="4021476233"/>
              </p:ext>
            </p:extLst>
          </p:nvPr>
        </p:nvGraphicFramePr>
        <p:xfrm>
          <a:off x="8119477" y="2876769"/>
          <a:ext cx="2736304" cy="6096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2036659267"/>
                    </a:ext>
                  </a:extLst>
                </a:gridCol>
                <a:gridCol w="1368152">
                  <a:extLst>
                    <a:ext uri="{9D8B030D-6E8A-4147-A177-3AD203B41FA5}">
                      <a16:colId xmlns:a16="http://schemas.microsoft.com/office/drawing/2014/main" val="4179422357"/>
                    </a:ext>
                  </a:extLst>
                </a:gridCol>
              </a:tblGrid>
              <a:tr h="277466">
                <a:tc>
                  <a:txBody>
                    <a:bodyPr/>
                    <a:lstStyle/>
                    <a:p>
                      <a:r>
                        <a:rPr lang="fr-FR" sz="1400" dirty="0"/>
                        <a:t>id</a:t>
                      </a:r>
                    </a:p>
                  </a:txBody>
                  <a:tcPr/>
                </a:tc>
                <a:tc>
                  <a:txBody>
                    <a:bodyPr/>
                    <a:lstStyle/>
                    <a:p>
                      <a:r>
                        <a:rPr lang="fr-FR" sz="1400" dirty="0"/>
                        <a:t>temps</a:t>
                      </a:r>
                    </a:p>
                  </a:txBody>
                  <a:tcPr/>
                </a:tc>
                <a:extLst>
                  <a:ext uri="{0D108BD9-81ED-4DB2-BD59-A6C34878D82A}">
                    <a16:rowId xmlns:a16="http://schemas.microsoft.com/office/drawing/2014/main" val="3779570946"/>
                  </a:ext>
                </a:extLst>
              </a:tr>
              <a:tr h="277466">
                <a:tc>
                  <a:txBody>
                    <a:bodyPr/>
                    <a:lstStyle/>
                    <a:p>
                      <a:r>
                        <a:rPr lang="fr-FR" sz="1400" dirty="0"/>
                        <a:t>…</a:t>
                      </a:r>
                    </a:p>
                  </a:txBody>
                  <a:tcPr/>
                </a:tc>
                <a:tc>
                  <a:txBody>
                    <a:bodyPr/>
                    <a:lstStyle/>
                    <a:p>
                      <a:r>
                        <a:rPr lang="fr-FR" sz="1400" dirty="0"/>
                        <a:t>….</a:t>
                      </a:r>
                    </a:p>
                  </a:txBody>
                  <a:tcPr/>
                </a:tc>
                <a:extLst>
                  <a:ext uri="{0D108BD9-81ED-4DB2-BD59-A6C34878D82A}">
                    <a16:rowId xmlns:a16="http://schemas.microsoft.com/office/drawing/2014/main" val="379914482"/>
                  </a:ext>
                </a:extLst>
              </a:tr>
            </a:tbl>
          </a:graphicData>
        </a:graphic>
      </p:graphicFrame>
      <p:graphicFrame>
        <p:nvGraphicFramePr>
          <p:cNvPr id="16" name="Tableau 15">
            <a:extLst>
              <a:ext uri="{FF2B5EF4-FFF2-40B4-BE49-F238E27FC236}">
                <a16:creationId xmlns:a16="http://schemas.microsoft.com/office/drawing/2014/main" id="{ECF1E813-D845-A64E-A1F7-C1DDE7EA702F}"/>
              </a:ext>
            </a:extLst>
          </p:cNvPr>
          <p:cNvGraphicFramePr>
            <a:graphicFrameLocks noGrp="1"/>
          </p:cNvGraphicFramePr>
          <p:nvPr>
            <p:extLst>
              <p:ext uri="{D42A27DB-BD31-4B8C-83A1-F6EECF244321}">
                <p14:modId xmlns:p14="http://schemas.microsoft.com/office/powerpoint/2010/main" val="383950670"/>
              </p:ext>
            </p:extLst>
          </p:nvPr>
        </p:nvGraphicFramePr>
        <p:xfrm>
          <a:off x="8011465" y="4522876"/>
          <a:ext cx="2952328" cy="609600"/>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36659267"/>
                    </a:ext>
                  </a:extLst>
                </a:gridCol>
                <a:gridCol w="738082">
                  <a:extLst>
                    <a:ext uri="{9D8B030D-6E8A-4147-A177-3AD203B41FA5}">
                      <a16:colId xmlns:a16="http://schemas.microsoft.com/office/drawing/2014/main" val="4179422357"/>
                    </a:ext>
                  </a:extLst>
                </a:gridCol>
                <a:gridCol w="738082">
                  <a:extLst>
                    <a:ext uri="{9D8B030D-6E8A-4147-A177-3AD203B41FA5}">
                      <a16:colId xmlns:a16="http://schemas.microsoft.com/office/drawing/2014/main" val="3682422890"/>
                    </a:ext>
                  </a:extLst>
                </a:gridCol>
                <a:gridCol w="738082">
                  <a:extLst>
                    <a:ext uri="{9D8B030D-6E8A-4147-A177-3AD203B41FA5}">
                      <a16:colId xmlns:a16="http://schemas.microsoft.com/office/drawing/2014/main" val="2060599494"/>
                    </a:ext>
                  </a:extLst>
                </a:gridCol>
              </a:tblGrid>
              <a:tr h="277466">
                <a:tc>
                  <a:txBody>
                    <a:bodyPr/>
                    <a:lstStyle/>
                    <a:p>
                      <a:r>
                        <a:rPr lang="fr-FR" sz="1400" dirty="0"/>
                        <a:t>id</a:t>
                      </a:r>
                    </a:p>
                  </a:txBody>
                  <a:tcPr/>
                </a:tc>
                <a:tc>
                  <a:txBody>
                    <a:bodyPr/>
                    <a:lstStyle/>
                    <a:p>
                      <a:r>
                        <a:rPr lang="fr-FR" sz="1400" dirty="0"/>
                        <a:t>temps</a:t>
                      </a:r>
                    </a:p>
                  </a:txBody>
                  <a:tcPr/>
                </a:tc>
                <a:tc>
                  <a:txBody>
                    <a:bodyPr/>
                    <a:lstStyle/>
                    <a:p>
                      <a:r>
                        <a:rPr lang="fr-FR" sz="1400" dirty="0" err="1"/>
                        <a:t>id_race</a:t>
                      </a:r>
                      <a:endParaRPr lang="fr-FR" sz="1400" dirty="0"/>
                    </a:p>
                  </a:txBody>
                  <a:tcPr/>
                </a:tc>
                <a:tc>
                  <a:txBody>
                    <a:bodyPr/>
                    <a:lstStyle/>
                    <a:p>
                      <a:r>
                        <a:rPr lang="fr-FR" sz="1400" dirty="0"/>
                        <a:t>rang</a:t>
                      </a:r>
                    </a:p>
                  </a:txBody>
                  <a:tcPr/>
                </a:tc>
                <a:extLst>
                  <a:ext uri="{0D108BD9-81ED-4DB2-BD59-A6C34878D82A}">
                    <a16:rowId xmlns:a16="http://schemas.microsoft.com/office/drawing/2014/main" val="3779570946"/>
                  </a:ext>
                </a:extLst>
              </a:tr>
              <a:tr h="277466">
                <a:tc>
                  <a:txBody>
                    <a:bodyPr/>
                    <a:lstStyle/>
                    <a:p>
                      <a:r>
                        <a:rPr lang="fr-FR" sz="1400" dirty="0"/>
                        <a:t>…</a:t>
                      </a:r>
                    </a:p>
                  </a:txBody>
                  <a:tcPr/>
                </a:tc>
                <a:tc>
                  <a:txBody>
                    <a:bodyPr/>
                    <a:lstStyle/>
                    <a:p>
                      <a:r>
                        <a:rPr lang="fr-FR" sz="1400" dirty="0"/>
                        <a:t>….</a:t>
                      </a:r>
                    </a:p>
                  </a:txBody>
                  <a:tcPr/>
                </a:tc>
                <a:tc>
                  <a:txBody>
                    <a:bodyPr/>
                    <a:lstStyle/>
                    <a:p>
                      <a:endParaRPr lang="fr-FR" sz="1400" dirty="0"/>
                    </a:p>
                  </a:txBody>
                  <a:tcPr/>
                </a:tc>
                <a:tc>
                  <a:txBody>
                    <a:bodyPr/>
                    <a:lstStyle/>
                    <a:p>
                      <a:endParaRPr lang="fr-FR" sz="1400" dirty="0"/>
                    </a:p>
                  </a:txBody>
                  <a:tcPr/>
                </a:tc>
                <a:extLst>
                  <a:ext uri="{0D108BD9-81ED-4DB2-BD59-A6C34878D82A}">
                    <a16:rowId xmlns:a16="http://schemas.microsoft.com/office/drawing/2014/main" val="379914482"/>
                  </a:ext>
                </a:extLst>
              </a:tr>
            </a:tbl>
          </a:graphicData>
        </a:graphic>
      </p:graphicFrame>
    </p:spTree>
    <p:extLst>
      <p:ext uri="{BB962C8B-B14F-4D97-AF65-F5344CB8AC3E}">
        <p14:creationId xmlns:p14="http://schemas.microsoft.com/office/powerpoint/2010/main" val="65015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2616B2E-AE93-7F44-AEAB-E093AA6BD95D}"/>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Deadline &amp; Soumission</a:t>
            </a:r>
          </a:p>
        </p:txBody>
      </p:sp>
      <p:sp>
        <p:nvSpPr>
          <p:cNvPr id="4" name="ZoneTexte 3">
            <a:extLst>
              <a:ext uri="{FF2B5EF4-FFF2-40B4-BE49-F238E27FC236}">
                <a16:creationId xmlns:a16="http://schemas.microsoft.com/office/drawing/2014/main" id="{1FBFC8B1-42E6-0140-A425-F99AAAB3693C}"/>
              </a:ext>
            </a:extLst>
          </p:cNvPr>
          <p:cNvSpPr txBox="1"/>
          <p:nvPr/>
        </p:nvSpPr>
        <p:spPr>
          <a:xfrm>
            <a:off x="2747628" y="1284436"/>
            <a:ext cx="6696744" cy="1323439"/>
          </a:xfrm>
          <a:prstGeom prst="rect">
            <a:avLst/>
          </a:prstGeom>
          <a:solidFill>
            <a:schemeClr val="bg1"/>
          </a:solidFill>
        </p:spPr>
        <p:txBody>
          <a:bodyPr wrap="square" rtlCol="0">
            <a:spAutoFit/>
          </a:bodyPr>
          <a:lstStyle/>
          <a:p>
            <a:pPr algn="ctr"/>
            <a:r>
              <a:rPr lang="fr-FR" sz="4000" b="1" dirty="0">
                <a:solidFill>
                  <a:schemeClr val="accent4"/>
                </a:solidFill>
              </a:rPr>
              <a:t>Fin de la compétition :</a:t>
            </a:r>
          </a:p>
          <a:p>
            <a:pPr algn="ctr"/>
            <a:r>
              <a:rPr lang="fr-FR" sz="4000" b="1" dirty="0">
                <a:solidFill>
                  <a:schemeClr val="accent4"/>
                </a:solidFill>
              </a:rPr>
              <a:t>Samedi 11h</a:t>
            </a:r>
          </a:p>
        </p:txBody>
      </p:sp>
      <p:sp>
        <p:nvSpPr>
          <p:cNvPr id="5" name="ZoneTexte 4">
            <a:extLst>
              <a:ext uri="{FF2B5EF4-FFF2-40B4-BE49-F238E27FC236}">
                <a16:creationId xmlns:a16="http://schemas.microsoft.com/office/drawing/2014/main" id="{9F7BF874-F17D-8449-89E6-54965F159023}"/>
              </a:ext>
            </a:extLst>
          </p:cNvPr>
          <p:cNvSpPr txBox="1"/>
          <p:nvPr/>
        </p:nvSpPr>
        <p:spPr>
          <a:xfrm>
            <a:off x="2747628" y="3429000"/>
            <a:ext cx="6696744" cy="2000548"/>
          </a:xfrm>
          <a:prstGeom prst="rect">
            <a:avLst/>
          </a:prstGeom>
          <a:solidFill>
            <a:schemeClr val="bg1"/>
          </a:solidFill>
        </p:spPr>
        <p:txBody>
          <a:bodyPr wrap="square" rtlCol="0">
            <a:spAutoFit/>
          </a:bodyPr>
          <a:lstStyle/>
          <a:p>
            <a:pPr algn="ctr"/>
            <a:r>
              <a:rPr lang="fr-FR" sz="4000" b="1" dirty="0">
                <a:solidFill>
                  <a:schemeClr val="accent1"/>
                </a:solidFill>
              </a:rPr>
              <a:t>Soumission </a:t>
            </a:r>
            <a:r>
              <a:rPr lang="fr-FR" sz="4000" b="1" dirty="0" err="1">
                <a:solidFill>
                  <a:schemeClr val="accent1"/>
                </a:solidFill>
              </a:rPr>
              <a:t>coachs</a:t>
            </a:r>
            <a:r>
              <a:rPr lang="fr-FR" sz="4000" b="1" dirty="0">
                <a:solidFill>
                  <a:schemeClr val="accent1"/>
                </a:solidFill>
              </a:rPr>
              <a:t> :</a:t>
            </a:r>
          </a:p>
          <a:p>
            <a:pPr algn="ctr"/>
            <a:r>
              <a:rPr lang="fr-FR" sz="2800" dirty="0">
                <a:solidFill>
                  <a:schemeClr val="accent1"/>
                </a:solidFill>
                <a:hlinkClick r:id="rId2">
                  <a:extLst>
                    <a:ext uri="{A12FA001-AC4F-418D-AE19-62706E023703}">
                      <ahyp:hlinkClr xmlns:ahyp="http://schemas.microsoft.com/office/drawing/2018/hyperlinkcolor" val="tx"/>
                    </a:ext>
                  </a:extLst>
                </a:hlinkClick>
              </a:rPr>
              <a:t>Clelia.colas@capgemini.com</a:t>
            </a:r>
            <a:endParaRPr lang="fr-FR" sz="2800" dirty="0">
              <a:solidFill>
                <a:schemeClr val="accent1"/>
              </a:solidFill>
            </a:endParaRPr>
          </a:p>
          <a:p>
            <a:pPr algn="ctr"/>
            <a:r>
              <a:rPr lang="fr-FR" sz="2800" dirty="0">
                <a:solidFill>
                  <a:schemeClr val="accent1"/>
                </a:solidFill>
                <a:hlinkClick r:id="rId3">
                  <a:extLst>
                    <a:ext uri="{A12FA001-AC4F-418D-AE19-62706E023703}">
                      <ahyp:hlinkClr xmlns:ahyp="http://schemas.microsoft.com/office/drawing/2018/hyperlinkcolor" val="tx"/>
                    </a:ext>
                  </a:extLst>
                </a:hlinkClick>
              </a:rPr>
              <a:t>François.lemeille@capgemini.com</a:t>
            </a:r>
            <a:endParaRPr lang="fr-FR" sz="2800" dirty="0">
              <a:solidFill>
                <a:schemeClr val="accent1"/>
              </a:solidFill>
            </a:endParaRPr>
          </a:p>
          <a:p>
            <a:pPr algn="ctr"/>
            <a:r>
              <a:rPr lang="fr-FR" sz="2800" dirty="0">
                <a:solidFill>
                  <a:schemeClr val="accent1"/>
                </a:solidFill>
                <a:hlinkClick r:id="rId4">
                  <a:extLst>
                    <a:ext uri="{A12FA001-AC4F-418D-AE19-62706E023703}">
                      <ahyp:hlinkClr xmlns:ahyp="http://schemas.microsoft.com/office/drawing/2018/hyperlinkcolor" val="tx"/>
                    </a:ext>
                  </a:extLst>
                </a:hlinkClick>
              </a:rPr>
              <a:t>Thibaud.lamothe@capgemini.com</a:t>
            </a:r>
            <a:endParaRPr lang="fr-FR" sz="2800" dirty="0">
              <a:solidFill>
                <a:schemeClr val="accent1"/>
              </a:solidFill>
            </a:endParaRPr>
          </a:p>
        </p:txBody>
      </p:sp>
    </p:spTree>
    <p:extLst>
      <p:ext uri="{BB962C8B-B14F-4D97-AF65-F5344CB8AC3E}">
        <p14:creationId xmlns:p14="http://schemas.microsoft.com/office/powerpoint/2010/main" val="720994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587212-35EF-1043-892A-54AB638EFF7C}"/>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Un bon Data </a:t>
            </a:r>
            <a:r>
              <a:rPr lang="fr-FR" sz="2400" b="1" i="1" dirty="0" err="1">
                <a:latin typeface="Century Gothic"/>
                <a:ea typeface="Verdana"/>
                <a:cs typeface="Verdana"/>
              </a:rPr>
              <a:t>Scientist</a:t>
            </a:r>
            <a:r>
              <a:rPr lang="fr-FR" sz="2400" b="1" i="1" dirty="0">
                <a:latin typeface="Century Gothic"/>
                <a:ea typeface="Verdana"/>
                <a:cs typeface="Verdana"/>
              </a:rPr>
              <a:t> est curieux : on veut tout savoir !</a:t>
            </a:r>
          </a:p>
        </p:txBody>
      </p:sp>
      <p:sp>
        <p:nvSpPr>
          <p:cNvPr id="15" name="Rectangle 14">
            <a:extLst>
              <a:ext uri="{FF2B5EF4-FFF2-40B4-BE49-F238E27FC236}">
                <a16:creationId xmlns:a16="http://schemas.microsoft.com/office/drawing/2014/main" id="{F0100D62-A719-024A-B16F-7EE366186663}"/>
              </a:ext>
            </a:extLst>
          </p:cNvPr>
          <p:cNvSpPr/>
          <p:nvPr/>
        </p:nvSpPr>
        <p:spPr>
          <a:xfrm>
            <a:off x="680770" y="1349859"/>
            <a:ext cx="175520" cy="18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6" name="Rectangle 15">
            <a:extLst>
              <a:ext uri="{FF2B5EF4-FFF2-40B4-BE49-F238E27FC236}">
                <a16:creationId xmlns:a16="http://schemas.microsoft.com/office/drawing/2014/main" id="{F9617431-6501-6D45-A269-5DD13F7185EB}"/>
              </a:ext>
            </a:extLst>
          </p:cNvPr>
          <p:cNvSpPr/>
          <p:nvPr/>
        </p:nvSpPr>
        <p:spPr>
          <a:xfrm>
            <a:off x="6302192" y="1355177"/>
            <a:ext cx="175520" cy="180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7" name="Rectangle 16">
            <a:extLst>
              <a:ext uri="{FF2B5EF4-FFF2-40B4-BE49-F238E27FC236}">
                <a16:creationId xmlns:a16="http://schemas.microsoft.com/office/drawing/2014/main" id="{26170D3B-964F-4043-BDEF-E7A8DF260CF1}"/>
              </a:ext>
            </a:extLst>
          </p:cNvPr>
          <p:cNvSpPr/>
          <p:nvPr/>
        </p:nvSpPr>
        <p:spPr>
          <a:xfrm>
            <a:off x="680769" y="3816315"/>
            <a:ext cx="175520" cy="1800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8" name="Rectangle 17">
            <a:extLst>
              <a:ext uri="{FF2B5EF4-FFF2-40B4-BE49-F238E27FC236}">
                <a16:creationId xmlns:a16="http://schemas.microsoft.com/office/drawing/2014/main" id="{2435DB49-DD75-D34C-BCA9-A3C21B189561}"/>
              </a:ext>
            </a:extLst>
          </p:cNvPr>
          <p:cNvSpPr/>
          <p:nvPr/>
        </p:nvSpPr>
        <p:spPr bwMode="auto">
          <a:xfrm>
            <a:off x="6626272" y="3881077"/>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err="1">
                <a:solidFill>
                  <a:srgbClr val="0070AD"/>
                </a:solidFill>
              </a:rPr>
              <a:t>Ressenti</a:t>
            </a:r>
            <a:r>
              <a:rPr lang="en-US" dirty="0">
                <a:solidFill>
                  <a:srgbClr val="0070AD"/>
                </a:solidFill>
              </a:rPr>
              <a:t> sur </a:t>
            </a:r>
            <a:r>
              <a:rPr lang="en-US" dirty="0" err="1">
                <a:solidFill>
                  <a:srgbClr val="0070AD"/>
                </a:solidFill>
              </a:rPr>
              <a:t>l’évènement</a:t>
            </a:r>
            <a:r>
              <a:rPr lang="en-US" dirty="0">
                <a:solidFill>
                  <a:srgbClr val="0070AD"/>
                </a:solidFill>
              </a:rPr>
              <a:t> !</a:t>
            </a:r>
          </a:p>
        </p:txBody>
      </p:sp>
      <p:sp>
        <p:nvSpPr>
          <p:cNvPr id="31" name="Rectangle 30">
            <a:extLst>
              <a:ext uri="{FF2B5EF4-FFF2-40B4-BE49-F238E27FC236}">
                <a16:creationId xmlns:a16="http://schemas.microsoft.com/office/drawing/2014/main" id="{0590E4EF-379C-284E-B034-5ACC35C59A93}"/>
              </a:ext>
            </a:extLst>
          </p:cNvPr>
          <p:cNvSpPr/>
          <p:nvPr/>
        </p:nvSpPr>
        <p:spPr>
          <a:xfrm>
            <a:off x="6297393" y="3820903"/>
            <a:ext cx="175520" cy="18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33" name="Rectangle 32">
            <a:extLst>
              <a:ext uri="{FF2B5EF4-FFF2-40B4-BE49-F238E27FC236}">
                <a16:creationId xmlns:a16="http://schemas.microsoft.com/office/drawing/2014/main" id="{F4120455-5AA7-F841-9223-50B4F4785ED0}"/>
              </a:ext>
            </a:extLst>
          </p:cNvPr>
          <p:cNvSpPr/>
          <p:nvPr/>
        </p:nvSpPr>
        <p:spPr bwMode="auto">
          <a:xfrm>
            <a:off x="6595405" y="1407391"/>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Features </a:t>
            </a:r>
            <a:r>
              <a:rPr lang="en-US" dirty="0" err="1">
                <a:solidFill>
                  <a:srgbClr val="0070AD"/>
                </a:solidFill>
              </a:rPr>
              <a:t>principales</a:t>
            </a:r>
            <a:r>
              <a:rPr lang="en-US" dirty="0">
                <a:solidFill>
                  <a:srgbClr val="0070AD"/>
                </a:solidFill>
              </a:rPr>
              <a:t> </a:t>
            </a:r>
            <a:r>
              <a:rPr lang="en-US" dirty="0" err="1">
                <a:solidFill>
                  <a:srgbClr val="0070AD"/>
                </a:solidFill>
              </a:rPr>
              <a:t>créées</a:t>
            </a:r>
            <a:r>
              <a:rPr lang="en-US" dirty="0">
                <a:solidFill>
                  <a:srgbClr val="0070AD"/>
                </a:solidFill>
              </a:rPr>
              <a:t>?</a:t>
            </a:r>
          </a:p>
        </p:txBody>
      </p:sp>
      <p:sp>
        <p:nvSpPr>
          <p:cNvPr id="34" name="Rectangle 33">
            <a:extLst>
              <a:ext uri="{FF2B5EF4-FFF2-40B4-BE49-F238E27FC236}">
                <a16:creationId xmlns:a16="http://schemas.microsoft.com/office/drawing/2014/main" id="{8951D0D2-6B97-EB47-BDA9-DF4D098037E8}"/>
              </a:ext>
            </a:extLst>
          </p:cNvPr>
          <p:cNvSpPr/>
          <p:nvPr/>
        </p:nvSpPr>
        <p:spPr bwMode="auto">
          <a:xfrm>
            <a:off x="977030" y="1407392"/>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Le </a:t>
            </a:r>
            <a:r>
              <a:rPr lang="en-US" dirty="0" err="1">
                <a:solidFill>
                  <a:srgbClr val="0070AD"/>
                </a:solidFill>
              </a:rPr>
              <a:t>modèle</a:t>
            </a:r>
            <a:r>
              <a:rPr lang="en-US" dirty="0">
                <a:solidFill>
                  <a:srgbClr val="0070AD"/>
                </a:solidFill>
              </a:rPr>
              <a:t> </a:t>
            </a:r>
            <a:r>
              <a:rPr lang="en-US" dirty="0" err="1">
                <a:solidFill>
                  <a:srgbClr val="0070AD"/>
                </a:solidFill>
              </a:rPr>
              <a:t>utilisé</a:t>
            </a:r>
            <a:r>
              <a:rPr lang="en-US" dirty="0">
                <a:solidFill>
                  <a:srgbClr val="0070AD"/>
                </a:solidFill>
              </a:rPr>
              <a:t> ?</a:t>
            </a:r>
          </a:p>
        </p:txBody>
      </p:sp>
      <p:sp>
        <p:nvSpPr>
          <p:cNvPr id="36" name="Rectangle 35">
            <a:extLst>
              <a:ext uri="{FF2B5EF4-FFF2-40B4-BE49-F238E27FC236}">
                <a16:creationId xmlns:a16="http://schemas.microsoft.com/office/drawing/2014/main" id="{97A59A1B-3440-1941-82A2-CFD1A6621902}"/>
              </a:ext>
            </a:extLst>
          </p:cNvPr>
          <p:cNvSpPr/>
          <p:nvPr/>
        </p:nvSpPr>
        <p:spPr bwMode="auto">
          <a:xfrm>
            <a:off x="968087" y="3881077"/>
            <a:ext cx="4969266"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Un trick pour </a:t>
            </a:r>
            <a:r>
              <a:rPr lang="en-US" dirty="0" err="1">
                <a:solidFill>
                  <a:srgbClr val="0070AD"/>
                </a:solidFill>
              </a:rPr>
              <a:t>améliorer</a:t>
            </a:r>
            <a:r>
              <a:rPr lang="en-US" dirty="0">
                <a:solidFill>
                  <a:srgbClr val="0070AD"/>
                </a:solidFill>
              </a:rPr>
              <a:t> le score ?</a:t>
            </a:r>
          </a:p>
        </p:txBody>
      </p:sp>
      <p:sp>
        <p:nvSpPr>
          <p:cNvPr id="38" name="Rectangle 37">
            <a:extLst>
              <a:ext uri="{FF2B5EF4-FFF2-40B4-BE49-F238E27FC236}">
                <a16:creationId xmlns:a16="http://schemas.microsoft.com/office/drawing/2014/main" id="{BA9CB14E-83B5-B641-AFD2-B3F45F0BD124}"/>
              </a:ext>
            </a:extLst>
          </p:cNvPr>
          <p:cNvSpPr/>
          <p:nvPr/>
        </p:nvSpPr>
        <p:spPr>
          <a:xfrm>
            <a:off x="6595402" y="2036129"/>
            <a:ext cx="3376800" cy="867930"/>
          </a:xfrm>
          <a:prstGeom prst="rect">
            <a:avLst/>
          </a:prstGeom>
        </p:spPr>
        <p:txBody>
          <a:bodyPr wrap="square" anchor="t">
            <a:noAutofit/>
          </a:bodyPr>
          <a:lstStyle/>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endParaRPr lang="en-US" dirty="0">
              <a:latin typeface="Century Gothic"/>
            </a:endParaRPr>
          </a:p>
        </p:txBody>
      </p:sp>
      <p:pic>
        <p:nvPicPr>
          <p:cNvPr id="12" name="Graphique 11" descr="Ampoule et engrenage ">
            <a:extLst>
              <a:ext uri="{FF2B5EF4-FFF2-40B4-BE49-F238E27FC236}">
                <a16:creationId xmlns:a16="http://schemas.microsoft.com/office/drawing/2014/main" id="{D38D966D-B66C-4041-B46C-2EDF7EE72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9856" y="3841099"/>
            <a:ext cx="659646" cy="659646"/>
          </a:xfrm>
          <a:prstGeom prst="rect">
            <a:avLst/>
          </a:prstGeom>
        </p:spPr>
      </p:pic>
      <p:sp>
        <p:nvSpPr>
          <p:cNvPr id="19" name="Rectangle 18">
            <a:extLst>
              <a:ext uri="{FF2B5EF4-FFF2-40B4-BE49-F238E27FC236}">
                <a16:creationId xmlns:a16="http://schemas.microsoft.com/office/drawing/2014/main" id="{C1162DE2-5BF3-9D41-9F19-9280CDAE94A6}"/>
              </a:ext>
            </a:extLst>
          </p:cNvPr>
          <p:cNvSpPr/>
          <p:nvPr/>
        </p:nvSpPr>
        <p:spPr>
          <a:xfrm>
            <a:off x="6626272" y="4513878"/>
            <a:ext cx="3376800" cy="867930"/>
          </a:xfrm>
          <a:prstGeom prst="rect">
            <a:avLst/>
          </a:prstGeom>
        </p:spPr>
        <p:txBody>
          <a:bodyPr wrap="square" anchor="t">
            <a:noAutofit/>
          </a:bodyPr>
          <a:lstStyle/>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endParaRPr lang="en-US" dirty="0">
              <a:latin typeface="Century Gothic"/>
            </a:endParaRPr>
          </a:p>
        </p:txBody>
      </p:sp>
      <p:sp>
        <p:nvSpPr>
          <p:cNvPr id="20" name="Rectangle 19">
            <a:extLst>
              <a:ext uri="{FF2B5EF4-FFF2-40B4-BE49-F238E27FC236}">
                <a16:creationId xmlns:a16="http://schemas.microsoft.com/office/drawing/2014/main" id="{9A929973-9400-F345-9F87-30EF17102B5E}"/>
              </a:ext>
            </a:extLst>
          </p:cNvPr>
          <p:cNvSpPr/>
          <p:nvPr/>
        </p:nvSpPr>
        <p:spPr>
          <a:xfrm>
            <a:off x="1016334" y="1873820"/>
            <a:ext cx="3376800" cy="867930"/>
          </a:xfrm>
          <a:prstGeom prst="rect">
            <a:avLst/>
          </a:prstGeom>
        </p:spPr>
        <p:txBody>
          <a:bodyPr wrap="square" anchor="t">
            <a:noAutofit/>
          </a:bodyPr>
          <a:lstStyle/>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endParaRPr lang="en-US" dirty="0">
              <a:latin typeface="Century Gothic"/>
            </a:endParaRPr>
          </a:p>
        </p:txBody>
      </p:sp>
      <p:sp>
        <p:nvSpPr>
          <p:cNvPr id="21" name="Rectangle 20">
            <a:extLst>
              <a:ext uri="{FF2B5EF4-FFF2-40B4-BE49-F238E27FC236}">
                <a16:creationId xmlns:a16="http://schemas.microsoft.com/office/drawing/2014/main" id="{2C4861E3-735A-CE46-B316-FB9C6145D4C3}"/>
              </a:ext>
            </a:extLst>
          </p:cNvPr>
          <p:cNvSpPr/>
          <p:nvPr/>
        </p:nvSpPr>
        <p:spPr>
          <a:xfrm>
            <a:off x="977030" y="4431344"/>
            <a:ext cx="3376800" cy="867930"/>
          </a:xfrm>
          <a:prstGeom prst="rect">
            <a:avLst/>
          </a:prstGeom>
        </p:spPr>
        <p:txBody>
          <a:bodyPr wrap="square" anchor="t">
            <a:noAutofit/>
          </a:bodyPr>
          <a:lstStyle/>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p>
          <a:p>
            <a:pPr marL="177800" lvl="1" indent="-177800" algn="just">
              <a:spcBef>
                <a:spcPct val="20000"/>
              </a:spcBef>
              <a:buClr>
                <a:schemeClr val="accent1"/>
              </a:buClr>
              <a:buSzPct val="100000"/>
              <a:buFont typeface="Wingdings" panose="05000000000000000000" pitchFamily="2" charset="2"/>
              <a:buChar char="§"/>
              <a:tabLst>
                <a:tab pos="444500" algn="l"/>
              </a:tabLst>
            </a:pPr>
            <a:r>
              <a:rPr lang="en-US" sz="1200" dirty="0">
                <a:latin typeface="Century Gothic"/>
              </a:rPr>
              <a:t>…</a:t>
            </a:r>
            <a:endParaRPr lang="en-US" dirty="0">
              <a:latin typeface="Century Gothic"/>
            </a:endParaRPr>
          </a:p>
        </p:txBody>
      </p:sp>
      <p:pic>
        <p:nvPicPr>
          <p:cNvPr id="5" name="Graphique 4" descr="Thermomètre">
            <a:extLst>
              <a:ext uri="{FF2B5EF4-FFF2-40B4-BE49-F238E27FC236}">
                <a16:creationId xmlns:a16="http://schemas.microsoft.com/office/drawing/2014/main" id="{A647A35B-EC03-9844-8DCF-9864EB0BC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9099" y="3851028"/>
            <a:ext cx="659646" cy="659646"/>
          </a:xfrm>
          <a:prstGeom prst="rect">
            <a:avLst/>
          </a:prstGeom>
        </p:spPr>
      </p:pic>
      <p:pic>
        <p:nvPicPr>
          <p:cNvPr id="9" name="Graphique 8" descr="Cible">
            <a:extLst>
              <a:ext uri="{FF2B5EF4-FFF2-40B4-BE49-F238E27FC236}">
                <a16:creationId xmlns:a16="http://schemas.microsoft.com/office/drawing/2014/main" id="{B2623B9D-F496-DF46-8C85-25F07554CE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9856" y="1349859"/>
            <a:ext cx="659646" cy="659646"/>
          </a:xfrm>
          <a:prstGeom prst="rect">
            <a:avLst/>
          </a:prstGeom>
        </p:spPr>
      </p:pic>
      <p:pic>
        <p:nvPicPr>
          <p:cNvPr id="13" name="Graphique 12" descr="Outils d'exploitation minière">
            <a:extLst>
              <a:ext uri="{FF2B5EF4-FFF2-40B4-BE49-F238E27FC236}">
                <a16:creationId xmlns:a16="http://schemas.microsoft.com/office/drawing/2014/main" id="{F908DA6D-95BB-5742-8273-61FCA19CD3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5259" y="1349859"/>
            <a:ext cx="659646" cy="659646"/>
          </a:xfrm>
          <a:prstGeom prst="rect">
            <a:avLst/>
          </a:prstGeom>
        </p:spPr>
      </p:pic>
    </p:spTree>
    <p:extLst>
      <p:ext uri="{BB962C8B-B14F-4D97-AF65-F5344CB8AC3E}">
        <p14:creationId xmlns:p14="http://schemas.microsoft.com/office/powerpoint/2010/main" val="975244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C55BE98-A796-8149-8527-B2DAE104692D}"/>
              </a:ext>
            </a:extLst>
          </p:cNvPr>
          <p:cNvSpPr>
            <a:spLocks noGrp="1"/>
          </p:cNvSpPr>
          <p:nvPr>
            <p:ph type="title"/>
          </p:nvPr>
        </p:nvSpPr>
        <p:spPr>
          <a:xfrm>
            <a:off x="551384" y="6907"/>
            <a:ext cx="10872000" cy="1116000"/>
          </a:xfrm>
        </p:spPr>
        <p:txBody>
          <a:bodyPr/>
          <a:lstStyle/>
          <a:p>
            <a:r>
              <a:rPr lang="fr-FR" sz="2400" b="1" i="1" dirty="0">
                <a:latin typeface="Century Gothic"/>
                <a:ea typeface="Verdana"/>
                <a:cs typeface="Verdana"/>
              </a:rPr>
              <a:t>Naviguez en eaux claires !</a:t>
            </a:r>
            <a:endParaRPr lang="fr-FR" sz="2400" b="1" i="1" dirty="0">
              <a:latin typeface="Century Gothic" panose="020B0502020202020204" pitchFamily="34" charset="0"/>
            </a:endParaRPr>
          </a:p>
        </p:txBody>
      </p:sp>
      <p:sp>
        <p:nvSpPr>
          <p:cNvPr id="4" name="ZoneTexte 3">
            <a:extLst>
              <a:ext uri="{FF2B5EF4-FFF2-40B4-BE49-F238E27FC236}">
                <a16:creationId xmlns:a16="http://schemas.microsoft.com/office/drawing/2014/main" id="{FEC05A67-B132-4940-BDE1-5AF20F6290F0}"/>
              </a:ext>
            </a:extLst>
          </p:cNvPr>
          <p:cNvSpPr txBox="1"/>
          <p:nvPr/>
        </p:nvSpPr>
        <p:spPr>
          <a:xfrm>
            <a:off x="874816" y="1215336"/>
            <a:ext cx="10225136" cy="2554545"/>
          </a:xfrm>
          <a:prstGeom prst="rect">
            <a:avLst/>
          </a:prstGeom>
          <a:noFill/>
        </p:spPr>
        <p:txBody>
          <a:bodyPr wrap="square" rtlCol="0">
            <a:spAutoFit/>
          </a:bodyPr>
          <a:lstStyle/>
          <a:p>
            <a:pPr algn="l"/>
            <a:r>
              <a:rPr lang="fr-FR" sz="3200" b="1" dirty="0"/>
              <a:t> </a:t>
            </a:r>
          </a:p>
          <a:p>
            <a:pPr algn="l"/>
            <a:endParaRPr lang="fr-FR" sz="3200" b="1" dirty="0"/>
          </a:p>
          <a:p>
            <a:pPr algn="ctr"/>
            <a:r>
              <a:rPr lang="fr-FR" sz="3200" b="1" u="sng" dirty="0">
                <a:hlinkClick r:id="rId2"/>
              </a:rPr>
              <a:t>https://www.kaggle.com/</a:t>
            </a:r>
            <a:r>
              <a:rPr lang="fr-FR" sz="3200" b="1" u="sng" dirty="0" err="1">
                <a:hlinkClick r:id="rId2"/>
              </a:rPr>
              <a:t>t</a:t>
            </a:r>
            <a:r>
              <a:rPr lang="fr-FR" sz="3200" b="1" u="sng" dirty="0">
                <a:hlinkClick r:id="rId2"/>
              </a:rPr>
              <a:t>/cc33759e549647f89d009fe78fd03b29</a:t>
            </a:r>
            <a:endParaRPr lang="fr-FR" sz="3200" b="1" u="sng" dirty="0"/>
          </a:p>
          <a:p>
            <a:pPr algn="l"/>
            <a:endParaRPr lang="fr-FR" sz="3200" b="1" dirty="0"/>
          </a:p>
        </p:txBody>
      </p:sp>
      <p:sp>
        <p:nvSpPr>
          <p:cNvPr id="6" name="ZoneTexte 5">
            <a:extLst>
              <a:ext uri="{FF2B5EF4-FFF2-40B4-BE49-F238E27FC236}">
                <a16:creationId xmlns:a16="http://schemas.microsoft.com/office/drawing/2014/main" id="{756D7BE6-333D-5449-91C6-C8FE4346BBAB}"/>
              </a:ext>
            </a:extLst>
          </p:cNvPr>
          <p:cNvSpPr txBox="1"/>
          <p:nvPr/>
        </p:nvSpPr>
        <p:spPr>
          <a:xfrm>
            <a:off x="874816" y="4019580"/>
            <a:ext cx="10225136" cy="1569660"/>
          </a:xfrm>
          <a:prstGeom prst="rect">
            <a:avLst/>
          </a:prstGeom>
          <a:noFill/>
        </p:spPr>
        <p:txBody>
          <a:bodyPr wrap="square" rtlCol="0">
            <a:spAutoFit/>
          </a:bodyPr>
          <a:lstStyle/>
          <a:p>
            <a:pPr algn="l"/>
            <a:endParaRPr lang="fr-FR" sz="3200" b="1" dirty="0"/>
          </a:p>
          <a:p>
            <a:pPr algn="l"/>
            <a:endParaRPr lang="fr-FR" sz="3200" b="1" dirty="0"/>
          </a:p>
          <a:p>
            <a:pPr algn="ctr"/>
            <a:r>
              <a:rPr lang="fr-FR" sz="3200" b="1" u="sng" dirty="0">
                <a:hlinkClick r:id="rId3"/>
              </a:rPr>
              <a:t>https://github.com/innovation-</a:t>
            </a:r>
            <a:r>
              <a:rPr lang="fr-FR" sz="3200" b="1" u="sng" dirty="0" err="1">
                <a:hlinkClick r:id="rId3"/>
              </a:rPr>
              <a:t>cup</a:t>
            </a:r>
            <a:r>
              <a:rPr lang="fr-FR" sz="3200" b="1" u="sng" dirty="0">
                <a:hlinkClick r:id="rId3"/>
              </a:rPr>
              <a:t>/</a:t>
            </a:r>
            <a:r>
              <a:rPr lang="fr-FR" sz="3200" b="1" u="sng" dirty="0" err="1">
                <a:hlinkClick r:id="rId3"/>
              </a:rPr>
              <a:t>datasciencegame</a:t>
            </a:r>
            <a:endParaRPr lang="fr-FR" sz="3200" b="1" dirty="0"/>
          </a:p>
        </p:txBody>
      </p:sp>
      <p:pic>
        <p:nvPicPr>
          <p:cNvPr id="5" name="Image 4">
            <a:extLst>
              <a:ext uri="{FF2B5EF4-FFF2-40B4-BE49-F238E27FC236}">
                <a16:creationId xmlns:a16="http://schemas.microsoft.com/office/drawing/2014/main" id="{03D0F9EA-2B8F-D24E-BD53-D0846BA67C5F}"/>
              </a:ext>
            </a:extLst>
          </p:cNvPr>
          <p:cNvPicPr>
            <a:picLocks noChangeAspect="1"/>
          </p:cNvPicPr>
          <p:nvPr/>
        </p:nvPicPr>
        <p:blipFill>
          <a:blip r:embed="rId4"/>
          <a:stretch>
            <a:fillRect/>
          </a:stretch>
        </p:blipFill>
        <p:spPr>
          <a:xfrm>
            <a:off x="5495925" y="3713268"/>
            <a:ext cx="1200149" cy="1083884"/>
          </a:xfrm>
          <a:prstGeom prst="rect">
            <a:avLst/>
          </a:prstGeom>
        </p:spPr>
      </p:pic>
      <p:pic>
        <p:nvPicPr>
          <p:cNvPr id="7" name="Image 6">
            <a:extLst>
              <a:ext uri="{FF2B5EF4-FFF2-40B4-BE49-F238E27FC236}">
                <a16:creationId xmlns:a16="http://schemas.microsoft.com/office/drawing/2014/main" id="{B4291DE5-EC21-1D42-AE75-CC19820AE5E6}"/>
              </a:ext>
            </a:extLst>
          </p:cNvPr>
          <p:cNvPicPr>
            <a:picLocks noChangeAspect="1"/>
          </p:cNvPicPr>
          <p:nvPr/>
        </p:nvPicPr>
        <p:blipFill>
          <a:blip r:embed="rId5"/>
          <a:stretch>
            <a:fillRect/>
          </a:stretch>
        </p:blipFill>
        <p:spPr>
          <a:xfrm>
            <a:off x="4908097" y="1143247"/>
            <a:ext cx="2375805" cy="917601"/>
          </a:xfrm>
          <a:prstGeom prst="rect">
            <a:avLst/>
          </a:prstGeom>
        </p:spPr>
      </p:pic>
    </p:spTree>
    <p:extLst>
      <p:ext uri="{BB962C8B-B14F-4D97-AF65-F5344CB8AC3E}">
        <p14:creationId xmlns:p14="http://schemas.microsoft.com/office/powerpoint/2010/main" val="247411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027A00B9-BB61-5748-93F5-26BEC5F9F75F}"/>
              </a:ext>
            </a:extLst>
          </p:cNvPr>
          <p:cNvPicPr>
            <a:picLocks noChangeAspect="1"/>
          </p:cNvPicPr>
          <p:nvPr/>
        </p:nvPicPr>
        <p:blipFill>
          <a:blip r:embed="rId2"/>
          <a:stretch>
            <a:fillRect/>
          </a:stretch>
        </p:blipFill>
        <p:spPr>
          <a:xfrm>
            <a:off x="767408" y="1844824"/>
            <a:ext cx="3359696" cy="3359696"/>
          </a:xfrm>
          <a:prstGeom prst="rect">
            <a:avLst/>
          </a:prstGeom>
        </p:spPr>
      </p:pic>
      <p:sp>
        <p:nvSpPr>
          <p:cNvPr id="24" name="Titre 1">
            <a:extLst>
              <a:ext uri="{FF2B5EF4-FFF2-40B4-BE49-F238E27FC236}">
                <a16:creationId xmlns:a16="http://schemas.microsoft.com/office/drawing/2014/main" id="{76A93E7C-9793-B449-BA5B-4775EAC72AC8}"/>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Agenda du séjour</a:t>
            </a:r>
          </a:p>
        </p:txBody>
      </p:sp>
      <p:pic>
        <p:nvPicPr>
          <p:cNvPr id="3" name="Image 2">
            <a:extLst>
              <a:ext uri="{FF2B5EF4-FFF2-40B4-BE49-F238E27FC236}">
                <a16:creationId xmlns:a16="http://schemas.microsoft.com/office/drawing/2014/main" id="{1657838A-E4C9-8940-A3E6-934F6B18199F}"/>
              </a:ext>
            </a:extLst>
          </p:cNvPr>
          <p:cNvPicPr>
            <a:picLocks noChangeAspect="1"/>
          </p:cNvPicPr>
          <p:nvPr/>
        </p:nvPicPr>
        <p:blipFill>
          <a:blip r:embed="rId3">
            <a:extLst>
              <a:ext uri="{BEBA8EAE-BF5A-486C-A8C5-ECC9F3942E4B}">
                <a14:imgProps xmlns:a14="http://schemas.microsoft.com/office/drawing/2010/main">
                  <a14:imgLayer>
                    <a14:imgEffect>
                      <a14:colorTemperature colorTemp="5900"/>
                    </a14:imgEffect>
                  </a14:imgLayer>
                </a14:imgProps>
              </a:ext>
            </a:extLst>
          </a:blip>
          <a:stretch>
            <a:fillRect/>
          </a:stretch>
        </p:blipFill>
        <p:spPr>
          <a:xfrm>
            <a:off x="4290776" y="1052736"/>
            <a:ext cx="7133816" cy="4752528"/>
          </a:xfrm>
          <a:prstGeom prst="rect">
            <a:avLst/>
          </a:prstGeom>
        </p:spPr>
      </p:pic>
    </p:spTree>
    <p:extLst>
      <p:ext uri="{BB962C8B-B14F-4D97-AF65-F5344CB8AC3E}">
        <p14:creationId xmlns:p14="http://schemas.microsoft.com/office/powerpoint/2010/main" val="401413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3900D264-684D-134D-9D4B-51F374ACC412}"/>
              </a:ext>
            </a:extLst>
          </p:cNvPr>
          <p:cNvPicPr>
            <a:picLocks noChangeAspect="1"/>
          </p:cNvPicPr>
          <p:nvPr/>
        </p:nvPicPr>
        <p:blipFill rotWithShape="1">
          <a:blip r:embed="rId2"/>
          <a:srcRect l="8524" r="1360"/>
          <a:stretch/>
        </p:blipFill>
        <p:spPr>
          <a:xfrm>
            <a:off x="1687063" y="0"/>
            <a:ext cx="10504937" cy="6858000"/>
          </a:xfrm>
          <a:prstGeom prst="rect">
            <a:avLst/>
          </a:prstGeom>
        </p:spPr>
      </p:pic>
      <p:sp>
        <p:nvSpPr>
          <p:cNvPr id="22" name="ZoneTexte 21">
            <a:extLst>
              <a:ext uri="{FF2B5EF4-FFF2-40B4-BE49-F238E27FC236}">
                <a16:creationId xmlns:a16="http://schemas.microsoft.com/office/drawing/2014/main" id="{47A3C4FD-7A44-8143-A195-132262E1FC68}"/>
              </a:ext>
            </a:extLst>
          </p:cNvPr>
          <p:cNvSpPr txBox="1"/>
          <p:nvPr/>
        </p:nvSpPr>
        <p:spPr>
          <a:xfrm>
            <a:off x="623392" y="582067"/>
            <a:ext cx="481222" cy="5693866"/>
          </a:xfrm>
          <a:prstGeom prst="rect">
            <a:avLst/>
          </a:prstGeom>
          <a:noFill/>
        </p:spPr>
        <p:txBody>
          <a:bodyPr wrap="none" rtlCol="0">
            <a:spAutoFit/>
          </a:bodyPr>
          <a:lstStyle/>
          <a:p>
            <a:pPr algn="ctr"/>
            <a:r>
              <a:rPr lang="fr-FR" sz="2600" dirty="0">
                <a:solidFill>
                  <a:srgbClr val="0070AD"/>
                </a:solidFill>
              </a:rPr>
              <a:t>W</a:t>
            </a:r>
          </a:p>
          <a:p>
            <a:pPr algn="ctr"/>
            <a:r>
              <a:rPr lang="fr-FR" sz="2600" dirty="0">
                <a:solidFill>
                  <a:srgbClr val="0070AD"/>
                </a:solidFill>
              </a:rPr>
              <a:t>E</a:t>
            </a:r>
            <a:br>
              <a:rPr lang="fr-FR" sz="2600" dirty="0">
                <a:solidFill>
                  <a:srgbClr val="0070AD"/>
                </a:solidFill>
              </a:rPr>
            </a:br>
            <a:r>
              <a:rPr lang="fr-FR" sz="2600" dirty="0">
                <a:solidFill>
                  <a:srgbClr val="0070AD"/>
                </a:solidFill>
              </a:rPr>
              <a:t>L</a:t>
            </a:r>
            <a:br>
              <a:rPr lang="fr-FR" sz="2600" dirty="0">
                <a:solidFill>
                  <a:srgbClr val="0070AD"/>
                </a:solidFill>
              </a:rPr>
            </a:br>
            <a:r>
              <a:rPr lang="fr-FR" sz="2600" dirty="0">
                <a:solidFill>
                  <a:srgbClr val="0070AD"/>
                </a:solidFill>
              </a:rPr>
              <a:t>C</a:t>
            </a:r>
            <a:br>
              <a:rPr lang="fr-FR" sz="2600" dirty="0">
                <a:solidFill>
                  <a:srgbClr val="0070AD"/>
                </a:solidFill>
              </a:rPr>
            </a:br>
            <a:r>
              <a:rPr lang="fr-FR" sz="2600" dirty="0">
                <a:solidFill>
                  <a:srgbClr val="0070AD"/>
                </a:solidFill>
              </a:rPr>
              <a:t>O</a:t>
            </a:r>
            <a:br>
              <a:rPr lang="fr-FR" sz="2600" dirty="0">
                <a:solidFill>
                  <a:srgbClr val="0070AD"/>
                </a:solidFill>
              </a:rPr>
            </a:br>
            <a:r>
              <a:rPr lang="fr-FR" sz="2600" dirty="0">
                <a:solidFill>
                  <a:srgbClr val="0070AD"/>
                </a:solidFill>
              </a:rPr>
              <a:t>M</a:t>
            </a:r>
            <a:br>
              <a:rPr lang="fr-FR" sz="2600" dirty="0">
                <a:solidFill>
                  <a:srgbClr val="0070AD"/>
                </a:solidFill>
              </a:rPr>
            </a:br>
            <a:r>
              <a:rPr lang="fr-FR" sz="2600" dirty="0">
                <a:solidFill>
                  <a:srgbClr val="0070AD"/>
                </a:solidFill>
              </a:rPr>
              <a:t>E</a:t>
            </a:r>
            <a:br>
              <a:rPr lang="fr-FR" sz="2600" dirty="0">
                <a:solidFill>
                  <a:srgbClr val="0070AD"/>
                </a:solidFill>
              </a:rPr>
            </a:br>
            <a:br>
              <a:rPr lang="fr-FR" sz="2600" dirty="0">
                <a:solidFill>
                  <a:srgbClr val="0070AD"/>
                </a:solidFill>
              </a:rPr>
            </a:br>
            <a:r>
              <a:rPr lang="fr-FR" sz="2600" dirty="0">
                <a:solidFill>
                  <a:srgbClr val="0070AD"/>
                </a:solidFill>
              </a:rPr>
              <a:t>A</a:t>
            </a:r>
            <a:br>
              <a:rPr lang="fr-FR" sz="2600" dirty="0">
                <a:solidFill>
                  <a:srgbClr val="0070AD"/>
                </a:solidFill>
              </a:rPr>
            </a:br>
            <a:r>
              <a:rPr lang="fr-FR" sz="2600" dirty="0">
                <a:solidFill>
                  <a:srgbClr val="0070AD"/>
                </a:solidFill>
              </a:rPr>
              <a:t>B</a:t>
            </a:r>
            <a:br>
              <a:rPr lang="fr-FR" sz="2600" dirty="0">
                <a:solidFill>
                  <a:srgbClr val="0070AD"/>
                </a:solidFill>
              </a:rPr>
            </a:br>
            <a:r>
              <a:rPr lang="fr-FR" sz="2600" dirty="0">
                <a:solidFill>
                  <a:srgbClr val="0070AD"/>
                </a:solidFill>
              </a:rPr>
              <a:t>O</a:t>
            </a:r>
            <a:br>
              <a:rPr lang="fr-FR" sz="2600" dirty="0">
                <a:solidFill>
                  <a:srgbClr val="0070AD"/>
                </a:solidFill>
              </a:rPr>
            </a:br>
            <a:r>
              <a:rPr lang="fr-FR" sz="2600" dirty="0">
                <a:solidFill>
                  <a:srgbClr val="0070AD"/>
                </a:solidFill>
              </a:rPr>
              <a:t>A</a:t>
            </a:r>
            <a:br>
              <a:rPr lang="fr-FR" sz="2600" dirty="0">
                <a:solidFill>
                  <a:srgbClr val="0070AD"/>
                </a:solidFill>
              </a:rPr>
            </a:br>
            <a:r>
              <a:rPr lang="fr-FR" sz="2600" dirty="0">
                <a:solidFill>
                  <a:srgbClr val="0070AD"/>
                </a:solidFill>
              </a:rPr>
              <a:t>R</a:t>
            </a:r>
            <a:br>
              <a:rPr lang="fr-FR" sz="2600" dirty="0">
                <a:solidFill>
                  <a:srgbClr val="0070AD"/>
                </a:solidFill>
              </a:rPr>
            </a:br>
            <a:r>
              <a:rPr lang="fr-FR" sz="2600" dirty="0">
                <a:solidFill>
                  <a:srgbClr val="0070AD"/>
                </a:solidFill>
              </a:rPr>
              <a:t>D</a:t>
            </a:r>
          </a:p>
        </p:txBody>
      </p:sp>
    </p:spTree>
    <p:extLst>
      <p:ext uri="{BB962C8B-B14F-4D97-AF65-F5344CB8AC3E}">
        <p14:creationId xmlns:p14="http://schemas.microsoft.com/office/powerpoint/2010/main" val="230423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587212-35EF-1043-892A-54AB638EFF7C}"/>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Apprenons à se connaitre ! Pas de secret entre data </a:t>
            </a:r>
            <a:r>
              <a:rPr lang="fr-FR" sz="2400" b="1" i="1" dirty="0" err="1">
                <a:latin typeface="Century Gothic"/>
                <a:ea typeface="Verdana"/>
                <a:cs typeface="Verdana"/>
              </a:rPr>
              <a:t>scientists</a:t>
            </a:r>
            <a:r>
              <a:rPr lang="fr-FR" sz="2400" b="1" i="1" dirty="0">
                <a:latin typeface="Century Gothic"/>
                <a:ea typeface="Verdana"/>
                <a:cs typeface="Verdana"/>
              </a:rPr>
              <a:t> !</a:t>
            </a:r>
          </a:p>
        </p:txBody>
      </p:sp>
      <p:sp>
        <p:nvSpPr>
          <p:cNvPr id="15" name="Rectangle 14">
            <a:extLst>
              <a:ext uri="{FF2B5EF4-FFF2-40B4-BE49-F238E27FC236}">
                <a16:creationId xmlns:a16="http://schemas.microsoft.com/office/drawing/2014/main" id="{F0100D62-A719-024A-B16F-7EE366186663}"/>
              </a:ext>
            </a:extLst>
          </p:cNvPr>
          <p:cNvSpPr/>
          <p:nvPr/>
        </p:nvSpPr>
        <p:spPr>
          <a:xfrm>
            <a:off x="680770" y="1349859"/>
            <a:ext cx="175520" cy="18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6" name="Rectangle 15">
            <a:extLst>
              <a:ext uri="{FF2B5EF4-FFF2-40B4-BE49-F238E27FC236}">
                <a16:creationId xmlns:a16="http://schemas.microsoft.com/office/drawing/2014/main" id="{F9617431-6501-6D45-A269-5DD13F7185EB}"/>
              </a:ext>
            </a:extLst>
          </p:cNvPr>
          <p:cNvSpPr/>
          <p:nvPr/>
        </p:nvSpPr>
        <p:spPr>
          <a:xfrm>
            <a:off x="6302192" y="1355177"/>
            <a:ext cx="175520" cy="180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7" name="Rectangle 16">
            <a:extLst>
              <a:ext uri="{FF2B5EF4-FFF2-40B4-BE49-F238E27FC236}">
                <a16:creationId xmlns:a16="http://schemas.microsoft.com/office/drawing/2014/main" id="{26170D3B-964F-4043-BDEF-E7A8DF260CF1}"/>
              </a:ext>
            </a:extLst>
          </p:cNvPr>
          <p:cNvSpPr/>
          <p:nvPr/>
        </p:nvSpPr>
        <p:spPr>
          <a:xfrm>
            <a:off x="680769" y="3816315"/>
            <a:ext cx="175520" cy="1800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18" name="Rectangle 17">
            <a:extLst>
              <a:ext uri="{FF2B5EF4-FFF2-40B4-BE49-F238E27FC236}">
                <a16:creationId xmlns:a16="http://schemas.microsoft.com/office/drawing/2014/main" id="{2435DB49-DD75-D34C-BCA9-A3C21B189561}"/>
              </a:ext>
            </a:extLst>
          </p:cNvPr>
          <p:cNvSpPr/>
          <p:nvPr/>
        </p:nvSpPr>
        <p:spPr bwMode="auto">
          <a:xfrm>
            <a:off x="6626272" y="3881077"/>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Un fun fact !</a:t>
            </a:r>
          </a:p>
        </p:txBody>
      </p:sp>
      <p:sp>
        <p:nvSpPr>
          <p:cNvPr id="31" name="Rectangle 30">
            <a:extLst>
              <a:ext uri="{FF2B5EF4-FFF2-40B4-BE49-F238E27FC236}">
                <a16:creationId xmlns:a16="http://schemas.microsoft.com/office/drawing/2014/main" id="{0590E4EF-379C-284E-B034-5ACC35C59A93}"/>
              </a:ext>
            </a:extLst>
          </p:cNvPr>
          <p:cNvSpPr/>
          <p:nvPr/>
        </p:nvSpPr>
        <p:spPr>
          <a:xfrm>
            <a:off x="6297393" y="3820903"/>
            <a:ext cx="175520" cy="180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a:endParaRPr>
          </a:p>
        </p:txBody>
      </p:sp>
      <p:sp>
        <p:nvSpPr>
          <p:cNvPr id="33" name="Rectangle 32">
            <a:extLst>
              <a:ext uri="{FF2B5EF4-FFF2-40B4-BE49-F238E27FC236}">
                <a16:creationId xmlns:a16="http://schemas.microsoft.com/office/drawing/2014/main" id="{F4120455-5AA7-F841-9223-50B4F4785ED0}"/>
              </a:ext>
            </a:extLst>
          </p:cNvPr>
          <p:cNvSpPr/>
          <p:nvPr/>
        </p:nvSpPr>
        <p:spPr bwMode="auto">
          <a:xfrm>
            <a:off x="6595405" y="1407391"/>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err="1">
                <a:solidFill>
                  <a:srgbClr val="0070AD"/>
                </a:solidFill>
              </a:rPr>
              <a:t>Pourquoi</a:t>
            </a:r>
            <a:r>
              <a:rPr lang="en-US" dirty="0">
                <a:solidFill>
                  <a:srgbClr val="0070AD"/>
                </a:solidFill>
              </a:rPr>
              <a:t> le data science game ?</a:t>
            </a:r>
          </a:p>
        </p:txBody>
      </p:sp>
      <p:sp>
        <p:nvSpPr>
          <p:cNvPr id="34" name="Rectangle 33">
            <a:extLst>
              <a:ext uri="{FF2B5EF4-FFF2-40B4-BE49-F238E27FC236}">
                <a16:creationId xmlns:a16="http://schemas.microsoft.com/office/drawing/2014/main" id="{8951D0D2-6B97-EB47-BDA9-DF4D098037E8}"/>
              </a:ext>
            </a:extLst>
          </p:cNvPr>
          <p:cNvSpPr/>
          <p:nvPr/>
        </p:nvSpPr>
        <p:spPr bwMode="auto">
          <a:xfrm>
            <a:off x="977030" y="1407392"/>
            <a:ext cx="4600284"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Qui es-</a:t>
            </a:r>
            <a:r>
              <a:rPr lang="en-US" dirty="0" err="1">
                <a:solidFill>
                  <a:srgbClr val="0070AD"/>
                </a:solidFill>
              </a:rPr>
              <a:t>tu</a:t>
            </a:r>
            <a:r>
              <a:rPr lang="en-US" dirty="0">
                <a:solidFill>
                  <a:srgbClr val="0070AD"/>
                </a:solidFill>
              </a:rPr>
              <a:t> ?</a:t>
            </a:r>
          </a:p>
        </p:txBody>
      </p:sp>
      <p:sp>
        <p:nvSpPr>
          <p:cNvPr id="36" name="Rectangle 35">
            <a:extLst>
              <a:ext uri="{FF2B5EF4-FFF2-40B4-BE49-F238E27FC236}">
                <a16:creationId xmlns:a16="http://schemas.microsoft.com/office/drawing/2014/main" id="{97A59A1B-3440-1941-82A2-CFD1A6621902}"/>
              </a:ext>
            </a:extLst>
          </p:cNvPr>
          <p:cNvSpPr/>
          <p:nvPr/>
        </p:nvSpPr>
        <p:spPr bwMode="auto">
          <a:xfrm>
            <a:off x="968087" y="3881077"/>
            <a:ext cx="4969266" cy="466429"/>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244"/>
              </a:spcAft>
              <a:buClr>
                <a:srgbClr val="0070AD"/>
              </a:buClr>
            </a:pPr>
            <a:r>
              <a:rPr lang="en-US" dirty="0">
                <a:solidFill>
                  <a:srgbClr val="0070AD"/>
                </a:solidFill>
              </a:rPr>
              <a:t>Quelle </a:t>
            </a:r>
            <a:r>
              <a:rPr lang="en-US" dirty="0" err="1">
                <a:solidFill>
                  <a:srgbClr val="0070AD"/>
                </a:solidFill>
              </a:rPr>
              <a:t>est</a:t>
            </a:r>
            <a:r>
              <a:rPr lang="en-US" dirty="0">
                <a:solidFill>
                  <a:srgbClr val="0070AD"/>
                </a:solidFill>
              </a:rPr>
              <a:t> ton experience </a:t>
            </a:r>
            <a:r>
              <a:rPr lang="en-US" dirty="0" err="1">
                <a:solidFill>
                  <a:srgbClr val="0070AD"/>
                </a:solidFill>
              </a:rPr>
              <a:t>en</a:t>
            </a:r>
            <a:r>
              <a:rPr lang="en-US" dirty="0">
                <a:solidFill>
                  <a:srgbClr val="0070AD"/>
                </a:solidFill>
              </a:rPr>
              <a:t> Data Science ?</a:t>
            </a:r>
          </a:p>
        </p:txBody>
      </p:sp>
      <p:sp>
        <p:nvSpPr>
          <p:cNvPr id="37" name="Rectangle 36">
            <a:extLst>
              <a:ext uri="{FF2B5EF4-FFF2-40B4-BE49-F238E27FC236}">
                <a16:creationId xmlns:a16="http://schemas.microsoft.com/office/drawing/2014/main" id="{B611F588-F6AB-1F4A-B4B0-18896626E056}"/>
              </a:ext>
            </a:extLst>
          </p:cNvPr>
          <p:cNvSpPr/>
          <p:nvPr/>
        </p:nvSpPr>
        <p:spPr>
          <a:xfrm>
            <a:off x="971739" y="2018911"/>
            <a:ext cx="3386730" cy="941796"/>
          </a:xfrm>
          <a:prstGeom prst="rect">
            <a:avLst/>
          </a:prstGeom>
        </p:spPr>
        <p:txBody>
          <a:bodyPr wrap="square" anchor="t">
            <a:spAutoFit/>
          </a:bodyPr>
          <a:lstStyle/>
          <a:p>
            <a:pPr marL="177800" lvl="1" indent="-177800" algn="just">
              <a:spcBef>
                <a:spcPct val="20000"/>
              </a:spcBef>
              <a:buClr>
                <a:schemeClr val="accent2"/>
              </a:buClr>
              <a:buSzPct val="100000"/>
              <a:buFont typeface="Wingdings" panose="05000000000000000000" pitchFamily="2" charset="2"/>
              <a:buChar char="§"/>
              <a:tabLst>
                <a:tab pos="444500" algn="l"/>
              </a:tabLst>
            </a:pPr>
            <a:r>
              <a:rPr lang="fr-FR" sz="1200" dirty="0">
                <a:latin typeface="Century Gothic"/>
              </a:rPr>
              <a:t>De quelle école/ entreprise tu viens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fr-FR" sz="1200" dirty="0">
                <a:latin typeface="Century Gothic"/>
                <a:ea typeface="Verdana"/>
                <a:cs typeface="Verdana"/>
              </a:rPr>
              <a:t>Quel sont ton nom et ton prénom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fr-FR" sz="1200" dirty="0">
                <a:latin typeface="Century Gothic"/>
                <a:ea typeface="Verdana"/>
                <a:cs typeface="Verdana"/>
              </a:rPr>
              <a:t>Quel âge as-tu ?</a:t>
            </a:r>
          </a:p>
          <a:p>
            <a:pPr marL="0" lvl="1" algn="just">
              <a:spcBef>
                <a:spcPct val="20000"/>
              </a:spcBef>
              <a:buClr>
                <a:schemeClr val="accent2"/>
              </a:buClr>
              <a:buSzPct val="100000"/>
              <a:tabLst>
                <a:tab pos="444500" algn="l"/>
              </a:tabLst>
            </a:pPr>
            <a:endParaRPr lang="en-US" sz="1200" dirty="0">
              <a:latin typeface="Century Gothic"/>
              <a:ea typeface="Verdana"/>
              <a:cs typeface="Verdana"/>
            </a:endParaRPr>
          </a:p>
        </p:txBody>
      </p:sp>
      <p:sp>
        <p:nvSpPr>
          <p:cNvPr id="38" name="Rectangle 37">
            <a:extLst>
              <a:ext uri="{FF2B5EF4-FFF2-40B4-BE49-F238E27FC236}">
                <a16:creationId xmlns:a16="http://schemas.microsoft.com/office/drawing/2014/main" id="{BA9CB14E-83B5-B641-AFD2-B3F45F0BD124}"/>
              </a:ext>
            </a:extLst>
          </p:cNvPr>
          <p:cNvSpPr/>
          <p:nvPr/>
        </p:nvSpPr>
        <p:spPr>
          <a:xfrm>
            <a:off x="6595402" y="2036129"/>
            <a:ext cx="3376800" cy="867930"/>
          </a:xfrm>
          <a:prstGeom prst="rect">
            <a:avLst/>
          </a:prstGeom>
        </p:spPr>
        <p:txBody>
          <a:bodyPr wrap="square" anchor="t">
            <a:noAutofit/>
          </a:bodyPr>
          <a:lstStyle/>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err="1">
                <a:latin typeface="Century Gothic"/>
              </a:rPr>
              <a:t>Qu’est</a:t>
            </a:r>
            <a:r>
              <a:rPr lang="en-US" sz="1200" dirty="0">
                <a:latin typeface="Century Gothic"/>
              </a:rPr>
              <a:t> </a:t>
            </a:r>
            <a:r>
              <a:rPr lang="en-US" sz="1200" dirty="0" err="1">
                <a:latin typeface="Century Gothic"/>
              </a:rPr>
              <a:t>ce</a:t>
            </a:r>
            <a:r>
              <a:rPr lang="en-US" sz="1200" dirty="0">
                <a:latin typeface="Century Gothic"/>
              </a:rPr>
              <a:t> qui </a:t>
            </a:r>
            <a:r>
              <a:rPr lang="en-US" sz="1200" dirty="0" err="1">
                <a:latin typeface="Century Gothic"/>
              </a:rPr>
              <a:t>t’a</a:t>
            </a:r>
            <a:r>
              <a:rPr lang="en-US" sz="1200" dirty="0">
                <a:latin typeface="Century Gothic"/>
              </a:rPr>
              <a:t> motive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a:latin typeface="Century Gothic"/>
              </a:rPr>
              <a:t>Comment </a:t>
            </a:r>
            <a:r>
              <a:rPr lang="en-US" sz="1200" dirty="0" err="1">
                <a:latin typeface="Century Gothic"/>
              </a:rPr>
              <a:t>en</a:t>
            </a:r>
            <a:r>
              <a:rPr lang="en-US" sz="1200" dirty="0">
                <a:latin typeface="Century Gothic"/>
              </a:rPr>
              <a:t> as-</a:t>
            </a:r>
            <a:r>
              <a:rPr lang="en-US" sz="1200" dirty="0" err="1">
                <a:latin typeface="Century Gothic"/>
              </a:rPr>
              <a:t>tu</a:t>
            </a:r>
            <a:r>
              <a:rPr lang="en-US" sz="1200" dirty="0">
                <a:latin typeface="Century Gothic"/>
              </a:rPr>
              <a:t> </a:t>
            </a:r>
            <a:r>
              <a:rPr lang="en-US" sz="1200" dirty="0" err="1">
                <a:latin typeface="Century Gothic"/>
              </a:rPr>
              <a:t>entendu</a:t>
            </a:r>
            <a:r>
              <a:rPr lang="en-US" sz="1200" dirty="0">
                <a:latin typeface="Century Gothic"/>
              </a:rPr>
              <a:t> </a:t>
            </a:r>
            <a:r>
              <a:rPr lang="en-US" sz="1200" dirty="0" err="1">
                <a:latin typeface="Century Gothic"/>
              </a:rPr>
              <a:t>parler</a:t>
            </a:r>
            <a:r>
              <a:rPr lang="en-US" sz="1200" dirty="0">
                <a:latin typeface="Century Gothic"/>
              </a:rPr>
              <a:t>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a:latin typeface="Century Gothic"/>
              </a:rPr>
              <a:t>As-</a:t>
            </a:r>
            <a:r>
              <a:rPr lang="en-US" sz="1200" dirty="0" err="1">
                <a:latin typeface="Century Gothic"/>
              </a:rPr>
              <a:t>tu</a:t>
            </a:r>
            <a:r>
              <a:rPr lang="en-US" sz="1200" dirty="0">
                <a:latin typeface="Century Gothic"/>
              </a:rPr>
              <a:t> des </a:t>
            </a:r>
            <a:r>
              <a:rPr lang="en-US" sz="1200" dirty="0" err="1">
                <a:latin typeface="Century Gothic"/>
              </a:rPr>
              <a:t>attentes</a:t>
            </a:r>
            <a:r>
              <a:rPr lang="en-US" sz="1200" dirty="0">
                <a:latin typeface="Century Gothic"/>
              </a:rPr>
              <a:t> </a:t>
            </a:r>
            <a:r>
              <a:rPr lang="en-US" sz="1200" dirty="0" err="1">
                <a:latin typeface="Century Gothic"/>
              </a:rPr>
              <a:t>particulières</a:t>
            </a:r>
            <a:r>
              <a:rPr lang="en-US" sz="1200" dirty="0">
                <a:latin typeface="Century Gothic"/>
              </a:rPr>
              <a:t> ?</a:t>
            </a:r>
            <a:endParaRPr lang="en-US" dirty="0">
              <a:latin typeface="Century Gothic"/>
            </a:endParaRPr>
          </a:p>
        </p:txBody>
      </p:sp>
      <p:sp>
        <p:nvSpPr>
          <p:cNvPr id="40" name="Rectangle 39">
            <a:extLst>
              <a:ext uri="{FF2B5EF4-FFF2-40B4-BE49-F238E27FC236}">
                <a16:creationId xmlns:a16="http://schemas.microsoft.com/office/drawing/2014/main" id="{E6443C5F-2A96-4D45-9B72-59A7C11D8B07}"/>
              </a:ext>
            </a:extLst>
          </p:cNvPr>
          <p:cNvSpPr/>
          <p:nvPr/>
        </p:nvSpPr>
        <p:spPr>
          <a:xfrm>
            <a:off x="968086" y="4508740"/>
            <a:ext cx="3385092" cy="1163395"/>
          </a:xfrm>
          <a:prstGeom prst="rect">
            <a:avLst/>
          </a:prstGeom>
        </p:spPr>
        <p:txBody>
          <a:bodyPr wrap="square" anchor="t">
            <a:spAutoFit/>
          </a:bodyPr>
          <a:lstStyle/>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err="1">
                <a:latin typeface="Century Gothic"/>
                <a:ea typeface="Verdana"/>
              </a:rPr>
              <a:t>Cours</a:t>
            </a:r>
            <a:r>
              <a:rPr lang="en-US" sz="1200" dirty="0">
                <a:latin typeface="Century Gothic"/>
                <a:ea typeface="Verdana"/>
              </a:rPr>
              <a:t> </a:t>
            </a:r>
            <a:r>
              <a:rPr lang="en-US" sz="1200" dirty="0" err="1">
                <a:latin typeface="Century Gothic"/>
                <a:ea typeface="Verdana"/>
              </a:rPr>
              <a:t>à</a:t>
            </a:r>
            <a:r>
              <a:rPr lang="en-US" sz="1200" dirty="0">
                <a:latin typeface="Century Gothic"/>
                <a:ea typeface="Verdana"/>
              </a:rPr>
              <a:t> </a:t>
            </a:r>
            <a:r>
              <a:rPr lang="en-US" sz="1200" dirty="0" err="1">
                <a:latin typeface="Century Gothic"/>
                <a:ea typeface="Verdana"/>
              </a:rPr>
              <a:t>l’école</a:t>
            </a:r>
            <a:r>
              <a:rPr lang="en-US" sz="1200" dirty="0">
                <a:latin typeface="Century Gothic"/>
                <a:ea typeface="Verdana"/>
              </a:rPr>
              <a:t> ?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err="1">
                <a:latin typeface="Century Gothic"/>
                <a:ea typeface="Verdana"/>
              </a:rPr>
              <a:t>Cours</a:t>
            </a:r>
            <a:r>
              <a:rPr lang="en-US" sz="1200" dirty="0">
                <a:latin typeface="Century Gothic"/>
                <a:ea typeface="Verdana"/>
              </a:rPr>
              <a:t> </a:t>
            </a:r>
            <a:r>
              <a:rPr lang="en-US" sz="1200" dirty="0" err="1">
                <a:latin typeface="Century Gothic"/>
                <a:ea typeface="Verdana"/>
              </a:rPr>
              <a:t>en</a:t>
            </a:r>
            <a:r>
              <a:rPr lang="en-US" sz="1200" dirty="0">
                <a:latin typeface="Century Gothic"/>
                <a:ea typeface="Verdana"/>
              </a:rPr>
              <a:t> </a:t>
            </a:r>
            <a:r>
              <a:rPr lang="en-US" sz="1200" dirty="0" err="1">
                <a:latin typeface="Century Gothic"/>
                <a:ea typeface="Verdana"/>
              </a:rPr>
              <a:t>ligne</a:t>
            </a:r>
            <a:r>
              <a:rPr lang="en-US" sz="1200" dirty="0">
                <a:latin typeface="Century Gothic"/>
                <a:ea typeface="Verdana"/>
              </a:rPr>
              <a:t>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a:latin typeface="Century Gothic"/>
                <a:ea typeface="Verdana"/>
              </a:rPr>
              <a:t>Kaggle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a:latin typeface="Century Gothic"/>
                <a:ea typeface="Verdana"/>
              </a:rPr>
              <a:t>Stages ?</a:t>
            </a:r>
          </a:p>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a:latin typeface="Century Gothic"/>
                <a:ea typeface="Verdana"/>
              </a:rPr>
              <a:t>Première </a:t>
            </a:r>
            <a:r>
              <a:rPr lang="en-US" sz="1200" dirty="0" err="1">
                <a:latin typeface="Century Gothic"/>
                <a:ea typeface="Verdana"/>
              </a:rPr>
              <a:t>fois</a:t>
            </a:r>
            <a:r>
              <a:rPr lang="en-US" sz="1200" dirty="0">
                <a:latin typeface="Century Gothic"/>
                <a:ea typeface="Verdana"/>
              </a:rPr>
              <a:t> ?</a:t>
            </a:r>
          </a:p>
        </p:txBody>
      </p:sp>
      <p:sp>
        <p:nvSpPr>
          <p:cNvPr id="42" name="Rectangle 41">
            <a:extLst>
              <a:ext uri="{FF2B5EF4-FFF2-40B4-BE49-F238E27FC236}">
                <a16:creationId xmlns:a16="http://schemas.microsoft.com/office/drawing/2014/main" id="{76344317-2809-444C-8B09-7AFE954A42FB}"/>
              </a:ext>
            </a:extLst>
          </p:cNvPr>
          <p:cNvSpPr/>
          <p:nvPr/>
        </p:nvSpPr>
        <p:spPr>
          <a:xfrm>
            <a:off x="6595405" y="4504357"/>
            <a:ext cx="3376797" cy="461665"/>
          </a:xfrm>
          <a:prstGeom prst="rect">
            <a:avLst/>
          </a:prstGeom>
        </p:spPr>
        <p:txBody>
          <a:bodyPr wrap="square" anchor="t">
            <a:spAutoFit/>
          </a:bodyPr>
          <a:lstStyle/>
          <a:p>
            <a:pPr marL="177800" lvl="1" indent="-177800" algn="just">
              <a:spcBef>
                <a:spcPct val="20000"/>
              </a:spcBef>
              <a:buClr>
                <a:schemeClr val="accent2"/>
              </a:buClr>
              <a:buSzPct val="100000"/>
              <a:buFont typeface="Wingdings" panose="05000000000000000000" pitchFamily="2" charset="2"/>
              <a:buChar char="§"/>
              <a:tabLst>
                <a:tab pos="444500" algn="l"/>
              </a:tabLst>
            </a:pPr>
            <a:r>
              <a:rPr lang="en-US" sz="1200" dirty="0" err="1">
                <a:latin typeface="Century Gothic"/>
                <a:ea typeface="Verdana"/>
              </a:rPr>
              <a:t>Parce</a:t>
            </a:r>
            <a:r>
              <a:rPr lang="en-US" sz="1200" dirty="0">
                <a:latin typeface="Century Gothic"/>
                <a:ea typeface="Verdana"/>
              </a:rPr>
              <a:t> que </a:t>
            </a:r>
            <a:r>
              <a:rPr lang="en-US" sz="1200" dirty="0" err="1">
                <a:latin typeface="Century Gothic"/>
                <a:ea typeface="Verdana"/>
              </a:rPr>
              <a:t>c’est</a:t>
            </a:r>
            <a:r>
              <a:rPr lang="en-US" sz="1200" dirty="0">
                <a:latin typeface="Century Gothic"/>
                <a:ea typeface="Verdana"/>
              </a:rPr>
              <a:t> </a:t>
            </a:r>
            <a:r>
              <a:rPr lang="en-US" sz="1200" dirty="0" err="1">
                <a:latin typeface="Century Gothic"/>
                <a:ea typeface="Verdana"/>
              </a:rPr>
              <a:t>toujours</a:t>
            </a:r>
            <a:r>
              <a:rPr lang="en-US" sz="1200" dirty="0">
                <a:latin typeface="Century Gothic"/>
                <a:ea typeface="Verdana"/>
              </a:rPr>
              <a:t> plus </a:t>
            </a:r>
            <a:r>
              <a:rPr lang="en-US" sz="1200" dirty="0" err="1">
                <a:latin typeface="Century Gothic"/>
                <a:ea typeface="Verdana"/>
              </a:rPr>
              <a:t>sympa</a:t>
            </a:r>
            <a:r>
              <a:rPr lang="en-US" sz="1200" dirty="0">
                <a:latin typeface="Century Gothic"/>
                <a:ea typeface="Verdana"/>
              </a:rPr>
              <a:t> </a:t>
            </a:r>
            <a:r>
              <a:rPr lang="en-US" sz="1200" dirty="0" err="1">
                <a:latin typeface="Century Gothic"/>
                <a:ea typeface="Verdana"/>
              </a:rPr>
              <a:t>quand</a:t>
            </a:r>
            <a:r>
              <a:rPr lang="en-US" sz="1200" dirty="0">
                <a:latin typeface="Century Gothic"/>
                <a:ea typeface="Verdana"/>
              </a:rPr>
              <a:t> on </a:t>
            </a:r>
            <a:r>
              <a:rPr lang="en-US" sz="1200" dirty="0" err="1">
                <a:latin typeface="Century Gothic"/>
                <a:ea typeface="Verdana"/>
              </a:rPr>
              <a:t>rigole</a:t>
            </a:r>
            <a:r>
              <a:rPr lang="en-US" sz="1200" dirty="0">
                <a:latin typeface="Century Gothic"/>
                <a:ea typeface="Verdana"/>
              </a:rPr>
              <a:t> un </a:t>
            </a:r>
            <a:r>
              <a:rPr lang="en-US" sz="1200" dirty="0" err="1">
                <a:latin typeface="Century Gothic"/>
                <a:ea typeface="Verdana"/>
              </a:rPr>
              <a:t>peu</a:t>
            </a:r>
            <a:r>
              <a:rPr lang="en-US" sz="1200" dirty="0">
                <a:latin typeface="Century Gothic"/>
                <a:ea typeface="Verdana"/>
              </a:rPr>
              <a:t> !</a:t>
            </a:r>
            <a:endParaRPr lang="en-US" sz="1200" dirty="0">
              <a:latin typeface="Century Gothic"/>
              <a:ea typeface="Verdana"/>
              <a:cs typeface="Verdana"/>
            </a:endParaRPr>
          </a:p>
        </p:txBody>
      </p:sp>
    </p:spTree>
    <p:extLst>
      <p:ext uri="{BB962C8B-B14F-4D97-AF65-F5344CB8AC3E}">
        <p14:creationId xmlns:p14="http://schemas.microsoft.com/office/powerpoint/2010/main" val="41601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70593E-77E5-4442-906C-E0A8E43E2B17}"/>
              </a:ext>
            </a:extLst>
          </p:cNvPr>
          <p:cNvSpPr/>
          <p:nvPr/>
        </p:nvSpPr>
        <p:spPr>
          <a:xfrm>
            <a:off x="7737312" y="3067080"/>
            <a:ext cx="2736303" cy="45719"/>
          </a:xfrm>
          <a:prstGeom prst="rect">
            <a:avLst/>
          </a:prstGeom>
          <a:solidFill>
            <a:srgbClr val="1559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sp>
        <p:nvSpPr>
          <p:cNvPr id="6" name="Espace réservé du contenu 2">
            <a:extLst>
              <a:ext uri="{FF2B5EF4-FFF2-40B4-BE49-F238E27FC236}">
                <a16:creationId xmlns:a16="http://schemas.microsoft.com/office/drawing/2014/main" id="{74708287-A5AA-C543-AF33-E8744F198198}"/>
              </a:ext>
            </a:extLst>
          </p:cNvPr>
          <p:cNvSpPr txBox="1">
            <a:spLocks/>
          </p:cNvSpPr>
          <p:nvPr/>
        </p:nvSpPr>
        <p:spPr>
          <a:xfrm>
            <a:off x="1199456" y="921087"/>
            <a:ext cx="10009114" cy="726342"/>
          </a:xfrm>
          <a:prstGeom prst="rect">
            <a:avLst/>
          </a:prstGeo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800">
                <a:solidFill>
                  <a:srgbClr val="0070AD"/>
                </a:solidFill>
              </a:rPr>
              <a:t>La trajectoire est définie par des bouées qui vont permettre aux skippeurs de se repérer</a:t>
            </a:r>
          </a:p>
          <a:p>
            <a:pPr algn="ctr">
              <a:lnSpc>
                <a:spcPct val="90000"/>
              </a:lnSpc>
              <a:spcAft>
                <a:spcPts val="400"/>
              </a:spcAft>
              <a:buClr>
                <a:srgbClr val="002533"/>
              </a:buClr>
            </a:pPr>
            <a:r>
              <a:rPr lang="fr-FR" sz="1800">
                <a:solidFill>
                  <a:srgbClr val="0070AD"/>
                </a:solidFill>
              </a:rPr>
              <a:t>Objectif : contourner une bouée au large, faire demi tour et repasser la ligne de départ/arrivée.</a:t>
            </a:r>
            <a:endParaRPr lang="fr-FR" sz="2000" dirty="0">
              <a:solidFill>
                <a:schemeClr val="tx2"/>
              </a:solidFill>
            </a:endParaRPr>
          </a:p>
        </p:txBody>
      </p:sp>
      <p:pic>
        <p:nvPicPr>
          <p:cNvPr id="7" name="Image 6">
            <a:extLst>
              <a:ext uri="{FF2B5EF4-FFF2-40B4-BE49-F238E27FC236}">
                <a16:creationId xmlns:a16="http://schemas.microsoft.com/office/drawing/2014/main" id="{9415E13A-86DC-B142-BD08-BD4012628ECF}"/>
              </a:ext>
            </a:extLst>
          </p:cNvPr>
          <p:cNvPicPr>
            <a:picLocks noChangeAspect="1"/>
          </p:cNvPicPr>
          <p:nvPr/>
        </p:nvPicPr>
        <p:blipFill>
          <a:blip r:embed="rId2"/>
          <a:stretch>
            <a:fillRect/>
          </a:stretch>
        </p:blipFill>
        <p:spPr>
          <a:xfrm>
            <a:off x="2676560" y="4660667"/>
            <a:ext cx="759766" cy="706045"/>
          </a:xfrm>
          <a:prstGeom prst="rect">
            <a:avLst/>
          </a:prstGeom>
        </p:spPr>
      </p:pic>
      <p:sp>
        <p:nvSpPr>
          <p:cNvPr id="8" name="Rectangle 7">
            <a:extLst>
              <a:ext uri="{FF2B5EF4-FFF2-40B4-BE49-F238E27FC236}">
                <a16:creationId xmlns:a16="http://schemas.microsoft.com/office/drawing/2014/main" id="{F69AD393-76D0-244A-89B2-456F1F6AA66A}"/>
              </a:ext>
            </a:extLst>
          </p:cNvPr>
          <p:cNvSpPr/>
          <p:nvPr/>
        </p:nvSpPr>
        <p:spPr>
          <a:xfrm>
            <a:off x="1642349" y="3061541"/>
            <a:ext cx="2736303" cy="45719"/>
          </a:xfrm>
          <a:prstGeom prst="rect">
            <a:avLst/>
          </a:prstGeom>
          <a:solidFill>
            <a:srgbClr val="1559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pic>
        <p:nvPicPr>
          <p:cNvPr id="9" name="Image 8">
            <a:extLst>
              <a:ext uri="{FF2B5EF4-FFF2-40B4-BE49-F238E27FC236}">
                <a16:creationId xmlns:a16="http://schemas.microsoft.com/office/drawing/2014/main" id="{A54FD49E-E1AB-4543-9848-833A0D0D087C}"/>
              </a:ext>
            </a:extLst>
          </p:cNvPr>
          <p:cNvPicPr>
            <a:picLocks noChangeAspect="1"/>
          </p:cNvPicPr>
          <p:nvPr/>
        </p:nvPicPr>
        <p:blipFill rotWithShape="1">
          <a:blip r:embed="rId3">
            <a:clrChange>
              <a:clrFrom>
                <a:srgbClr val="FFFFFF"/>
              </a:clrFrom>
              <a:clrTo>
                <a:srgbClr val="FFFFFF">
                  <a:alpha val="0"/>
                </a:srgbClr>
              </a:clrTo>
            </a:clrChange>
          </a:blip>
          <a:srcRect b="10399"/>
          <a:stretch/>
        </p:blipFill>
        <p:spPr>
          <a:xfrm>
            <a:off x="5515346" y="4167586"/>
            <a:ext cx="1126037" cy="882420"/>
          </a:xfrm>
          <a:prstGeom prst="rect">
            <a:avLst/>
          </a:prstGeom>
        </p:spPr>
      </p:pic>
      <p:pic>
        <p:nvPicPr>
          <p:cNvPr id="10" name="Image 9">
            <a:extLst>
              <a:ext uri="{FF2B5EF4-FFF2-40B4-BE49-F238E27FC236}">
                <a16:creationId xmlns:a16="http://schemas.microsoft.com/office/drawing/2014/main" id="{9CDE6B5D-F0AD-A444-9165-46919ACB35CA}"/>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3546879" y="2778495"/>
            <a:ext cx="759766" cy="706045"/>
          </a:xfrm>
          <a:prstGeom prst="rect">
            <a:avLst/>
          </a:prstGeom>
        </p:spPr>
      </p:pic>
      <p:pic>
        <p:nvPicPr>
          <p:cNvPr id="11" name="Image 10">
            <a:extLst>
              <a:ext uri="{FF2B5EF4-FFF2-40B4-BE49-F238E27FC236}">
                <a16:creationId xmlns:a16="http://schemas.microsoft.com/office/drawing/2014/main" id="{9FCE891A-AC20-3B48-A7F8-04AC089A0DD3}"/>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1750304" y="2778494"/>
            <a:ext cx="759766" cy="706045"/>
          </a:xfrm>
          <a:prstGeom prst="rect">
            <a:avLst/>
          </a:prstGeom>
        </p:spPr>
      </p:pic>
      <p:sp>
        <p:nvSpPr>
          <p:cNvPr id="12" name="Forme libre 11">
            <a:extLst>
              <a:ext uri="{FF2B5EF4-FFF2-40B4-BE49-F238E27FC236}">
                <a16:creationId xmlns:a16="http://schemas.microsoft.com/office/drawing/2014/main" id="{E10CFB5E-C54F-3246-92A9-F3D577C7DF5A}"/>
              </a:ext>
            </a:extLst>
          </p:cNvPr>
          <p:cNvSpPr/>
          <p:nvPr/>
        </p:nvSpPr>
        <p:spPr>
          <a:xfrm>
            <a:off x="2236618" y="3199957"/>
            <a:ext cx="1283346" cy="1775589"/>
          </a:xfrm>
          <a:custGeom>
            <a:avLst/>
            <a:gdLst>
              <a:gd name="connsiteX0" fmla="*/ 707192 w 1581205"/>
              <a:gd name="connsiteY0" fmla="*/ 0 h 2909455"/>
              <a:gd name="connsiteX1" fmla="*/ 1563403 w 1581205"/>
              <a:gd name="connsiteY1" fmla="*/ 789709 h 2909455"/>
              <a:gd name="connsiteX2" fmla="*/ 610 w 1581205"/>
              <a:gd name="connsiteY2" fmla="*/ 1105593 h 2909455"/>
              <a:gd name="connsiteX3" fmla="*/ 1363897 w 1581205"/>
              <a:gd name="connsiteY3" fmla="*/ 1878677 h 2909455"/>
              <a:gd name="connsiteX4" fmla="*/ 366370 w 1581205"/>
              <a:gd name="connsiteY4" fmla="*/ 2252749 h 2909455"/>
              <a:gd name="connsiteX5" fmla="*/ 840195 w 1581205"/>
              <a:gd name="connsiteY5" fmla="*/ 2909455 h 2909455"/>
              <a:gd name="connsiteX6" fmla="*/ 840195 w 1581205"/>
              <a:gd name="connsiteY6" fmla="*/ 2909455 h 290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205" h="2909455">
                <a:moveTo>
                  <a:pt x="707192" y="0"/>
                </a:moveTo>
                <a:cubicBezTo>
                  <a:pt x="1194179" y="302722"/>
                  <a:pt x="1681167" y="605444"/>
                  <a:pt x="1563403" y="789709"/>
                </a:cubicBezTo>
                <a:cubicBezTo>
                  <a:pt x="1445639" y="973974"/>
                  <a:pt x="33861" y="924098"/>
                  <a:pt x="610" y="1105593"/>
                </a:cubicBezTo>
                <a:cubicBezTo>
                  <a:pt x="-32641" y="1287088"/>
                  <a:pt x="1302937" y="1687484"/>
                  <a:pt x="1363897" y="1878677"/>
                </a:cubicBezTo>
                <a:cubicBezTo>
                  <a:pt x="1424857" y="2069870"/>
                  <a:pt x="453654" y="2080953"/>
                  <a:pt x="366370" y="2252749"/>
                </a:cubicBezTo>
                <a:cubicBezTo>
                  <a:pt x="279086" y="2424545"/>
                  <a:pt x="840195" y="2909455"/>
                  <a:pt x="840195" y="2909455"/>
                </a:cubicBezTo>
                <a:lnTo>
                  <a:pt x="840195" y="2909455"/>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a:extLst>
              <a:ext uri="{FF2B5EF4-FFF2-40B4-BE49-F238E27FC236}">
                <a16:creationId xmlns:a16="http://schemas.microsoft.com/office/drawing/2014/main" id="{8E8A23AF-836F-294C-8191-1B15B25217E3}"/>
              </a:ext>
            </a:extLst>
          </p:cNvPr>
          <p:cNvSpPr/>
          <p:nvPr/>
        </p:nvSpPr>
        <p:spPr>
          <a:xfrm>
            <a:off x="2478151" y="3106876"/>
            <a:ext cx="1039175" cy="2121420"/>
          </a:xfrm>
          <a:custGeom>
            <a:avLst/>
            <a:gdLst>
              <a:gd name="connsiteX0" fmla="*/ 1047549 w 1280363"/>
              <a:gd name="connsiteY0" fmla="*/ 0 h 3133899"/>
              <a:gd name="connsiteX1" fmla="*/ 58334 w 1280363"/>
              <a:gd name="connsiteY1" fmla="*/ 473826 h 3133899"/>
              <a:gd name="connsiteX2" fmla="*/ 1280305 w 1280363"/>
              <a:gd name="connsiteY2" fmla="*/ 914400 h 3133899"/>
              <a:gd name="connsiteX3" fmla="*/ 145 w 1280363"/>
              <a:gd name="connsiteY3" fmla="*/ 1429789 h 3133899"/>
              <a:gd name="connsiteX4" fmla="*/ 1188865 w 1280363"/>
              <a:gd name="connsiteY4" fmla="*/ 1986742 h 3133899"/>
              <a:gd name="connsiteX5" fmla="*/ 116523 w 1280363"/>
              <a:gd name="connsiteY5" fmla="*/ 2543695 h 3133899"/>
              <a:gd name="connsiteX6" fmla="*/ 557098 w 1280363"/>
              <a:gd name="connsiteY6" fmla="*/ 3133899 h 313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363" h="3133899">
                <a:moveTo>
                  <a:pt x="1047549" y="0"/>
                </a:moveTo>
                <a:cubicBezTo>
                  <a:pt x="533545" y="160713"/>
                  <a:pt x="19541" y="321426"/>
                  <a:pt x="58334" y="473826"/>
                </a:cubicBezTo>
                <a:cubicBezTo>
                  <a:pt x="97127" y="626226"/>
                  <a:pt x="1290003" y="755073"/>
                  <a:pt x="1280305" y="914400"/>
                </a:cubicBezTo>
                <a:cubicBezTo>
                  <a:pt x="1270607" y="1073727"/>
                  <a:pt x="15385" y="1251065"/>
                  <a:pt x="145" y="1429789"/>
                </a:cubicBezTo>
                <a:cubicBezTo>
                  <a:pt x="-15095" y="1608513"/>
                  <a:pt x="1169469" y="1801091"/>
                  <a:pt x="1188865" y="1986742"/>
                </a:cubicBezTo>
                <a:cubicBezTo>
                  <a:pt x="1208261" y="2172393"/>
                  <a:pt x="221817" y="2352502"/>
                  <a:pt x="116523" y="2543695"/>
                </a:cubicBezTo>
                <a:cubicBezTo>
                  <a:pt x="11229" y="2734888"/>
                  <a:pt x="284163" y="2934393"/>
                  <a:pt x="557098" y="3133899"/>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pic>
        <p:nvPicPr>
          <p:cNvPr id="14" name="Image 13">
            <a:extLst>
              <a:ext uri="{FF2B5EF4-FFF2-40B4-BE49-F238E27FC236}">
                <a16:creationId xmlns:a16="http://schemas.microsoft.com/office/drawing/2014/main" id="{4329AF82-E5C2-BA40-8A78-5933F5F8E0D8}"/>
              </a:ext>
            </a:extLst>
          </p:cNvPr>
          <p:cNvPicPr>
            <a:picLocks noChangeAspect="1"/>
          </p:cNvPicPr>
          <p:nvPr/>
        </p:nvPicPr>
        <p:blipFill>
          <a:blip r:embed="rId4"/>
          <a:stretch>
            <a:fillRect/>
          </a:stretch>
        </p:blipFill>
        <p:spPr>
          <a:xfrm>
            <a:off x="2062962" y="5502306"/>
            <a:ext cx="558175" cy="635369"/>
          </a:xfrm>
          <a:prstGeom prst="rect">
            <a:avLst/>
          </a:prstGeom>
        </p:spPr>
      </p:pic>
      <p:pic>
        <p:nvPicPr>
          <p:cNvPr id="15" name="Image 14">
            <a:extLst>
              <a:ext uri="{FF2B5EF4-FFF2-40B4-BE49-F238E27FC236}">
                <a16:creationId xmlns:a16="http://schemas.microsoft.com/office/drawing/2014/main" id="{3294613D-2F52-DB4D-90A5-196B0FCA26CE}"/>
              </a:ext>
            </a:extLst>
          </p:cNvPr>
          <p:cNvPicPr>
            <a:picLocks noChangeAspect="1"/>
          </p:cNvPicPr>
          <p:nvPr/>
        </p:nvPicPr>
        <p:blipFill>
          <a:blip r:embed="rId4"/>
          <a:stretch>
            <a:fillRect/>
          </a:stretch>
        </p:blipFill>
        <p:spPr>
          <a:xfrm>
            <a:off x="3269209" y="5675015"/>
            <a:ext cx="558175" cy="635369"/>
          </a:xfrm>
          <a:prstGeom prst="rect">
            <a:avLst/>
          </a:prstGeom>
        </p:spPr>
      </p:pic>
      <p:pic>
        <p:nvPicPr>
          <p:cNvPr id="16" name="Image 15">
            <a:extLst>
              <a:ext uri="{FF2B5EF4-FFF2-40B4-BE49-F238E27FC236}">
                <a16:creationId xmlns:a16="http://schemas.microsoft.com/office/drawing/2014/main" id="{7B74C2DD-D39D-FB43-98B8-6BBA9A6B90A8}"/>
              </a:ext>
            </a:extLst>
          </p:cNvPr>
          <p:cNvPicPr>
            <a:picLocks noChangeAspect="1"/>
          </p:cNvPicPr>
          <p:nvPr/>
        </p:nvPicPr>
        <p:blipFill>
          <a:blip r:embed="rId4"/>
          <a:stretch>
            <a:fillRect/>
          </a:stretch>
        </p:blipFill>
        <p:spPr>
          <a:xfrm>
            <a:off x="1784020" y="4378125"/>
            <a:ext cx="558175" cy="635369"/>
          </a:xfrm>
          <a:prstGeom prst="rect">
            <a:avLst/>
          </a:prstGeom>
        </p:spPr>
      </p:pic>
      <p:pic>
        <p:nvPicPr>
          <p:cNvPr id="17" name="Image 16">
            <a:extLst>
              <a:ext uri="{FF2B5EF4-FFF2-40B4-BE49-F238E27FC236}">
                <a16:creationId xmlns:a16="http://schemas.microsoft.com/office/drawing/2014/main" id="{F37168BB-A9FD-E740-BCEF-1331A24CA781}"/>
              </a:ext>
            </a:extLst>
          </p:cNvPr>
          <p:cNvPicPr>
            <a:picLocks noChangeAspect="1"/>
          </p:cNvPicPr>
          <p:nvPr/>
        </p:nvPicPr>
        <p:blipFill>
          <a:blip r:embed="rId4"/>
          <a:stretch>
            <a:fillRect/>
          </a:stretch>
        </p:blipFill>
        <p:spPr>
          <a:xfrm>
            <a:off x="3519964" y="4696004"/>
            <a:ext cx="558175" cy="635369"/>
          </a:xfrm>
          <a:prstGeom prst="rect">
            <a:avLst/>
          </a:prstGeom>
        </p:spPr>
      </p:pic>
      <p:pic>
        <p:nvPicPr>
          <p:cNvPr id="18" name="Image 17">
            <a:extLst>
              <a:ext uri="{FF2B5EF4-FFF2-40B4-BE49-F238E27FC236}">
                <a16:creationId xmlns:a16="http://schemas.microsoft.com/office/drawing/2014/main" id="{179C9A8F-4BC0-434A-885B-B35C4F85C738}"/>
              </a:ext>
            </a:extLst>
          </p:cNvPr>
          <p:cNvPicPr>
            <a:picLocks noChangeAspect="1"/>
          </p:cNvPicPr>
          <p:nvPr/>
        </p:nvPicPr>
        <p:blipFill>
          <a:blip r:embed="rId2"/>
          <a:stretch>
            <a:fillRect/>
          </a:stretch>
        </p:blipFill>
        <p:spPr>
          <a:xfrm>
            <a:off x="8843530" y="4636025"/>
            <a:ext cx="759766" cy="706045"/>
          </a:xfrm>
          <a:prstGeom prst="rect">
            <a:avLst/>
          </a:prstGeom>
        </p:spPr>
      </p:pic>
      <p:pic>
        <p:nvPicPr>
          <p:cNvPr id="19" name="Image 18">
            <a:extLst>
              <a:ext uri="{FF2B5EF4-FFF2-40B4-BE49-F238E27FC236}">
                <a16:creationId xmlns:a16="http://schemas.microsoft.com/office/drawing/2014/main" id="{996F2CC5-0039-F347-9717-B167C0FE1C3D}"/>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9713849" y="2753853"/>
            <a:ext cx="759766" cy="706045"/>
          </a:xfrm>
          <a:prstGeom prst="rect">
            <a:avLst/>
          </a:prstGeom>
        </p:spPr>
      </p:pic>
      <p:pic>
        <p:nvPicPr>
          <p:cNvPr id="20" name="Image 19">
            <a:extLst>
              <a:ext uri="{FF2B5EF4-FFF2-40B4-BE49-F238E27FC236}">
                <a16:creationId xmlns:a16="http://schemas.microsoft.com/office/drawing/2014/main" id="{362F4CD9-752C-A44B-921E-42CBCE9EF0B1}"/>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7917274" y="2753852"/>
            <a:ext cx="759766" cy="706045"/>
          </a:xfrm>
          <a:prstGeom prst="rect">
            <a:avLst/>
          </a:prstGeom>
        </p:spPr>
      </p:pic>
      <p:sp>
        <p:nvSpPr>
          <p:cNvPr id="24" name="Forme libre 23">
            <a:extLst>
              <a:ext uri="{FF2B5EF4-FFF2-40B4-BE49-F238E27FC236}">
                <a16:creationId xmlns:a16="http://schemas.microsoft.com/office/drawing/2014/main" id="{8A299A25-1085-E24C-A418-BE9CDC7DC60C}"/>
              </a:ext>
            </a:extLst>
          </p:cNvPr>
          <p:cNvSpPr/>
          <p:nvPr/>
        </p:nvSpPr>
        <p:spPr>
          <a:xfrm>
            <a:off x="8403588" y="3175315"/>
            <a:ext cx="1283346" cy="1775589"/>
          </a:xfrm>
          <a:custGeom>
            <a:avLst/>
            <a:gdLst>
              <a:gd name="connsiteX0" fmla="*/ 707192 w 1581205"/>
              <a:gd name="connsiteY0" fmla="*/ 0 h 2909455"/>
              <a:gd name="connsiteX1" fmla="*/ 1563403 w 1581205"/>
              <a:gd name="connsiteY1" fmla="*/ 789709 h 2909455"/>
              <a:gd name="connsiteX2" fmla="*/ 610 w 1581205"/>
              <a:gd name="connsiteY2" fmla="*/ 1105593 h 2909455"/>
              <a:gd name="connsiteX3" fmla="*/ 1363897 w 1581205"/>
              <a:gd name="connsiteY3" fmla="*/ 1878677 h 2909455"/>
              <a:gd name="connsiteX4" fmla="*/ 366370 w 1581205"/>
              <a:gd name="connsiteY4" fmla="*/ 2252749 h 2909455"/>
              <a:gd name="connsiteX5" fmla="*/ 840195 w 1581205"/>
              <a:gd name="connsiteY5" fmla="*/ 2909455 h 2909455"/>
              <a:gd name="connsiteX6" fmla="*/ 840195 w 1581205"/>
              <a:gd name="connsiteY6" fmla="*/ 2909455 h 290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205" h="2909455">
                <a:moveTo>
                  <a:pt x="707192" y="0"/>
                </a:moveTo>
                <a:cubicBezTo>
                  <a:pt x="1194179" y="302722"/>
                  <a:pt x="1681167" y="605444"/>
                  <a:pt x="1563403" y="789709"/>
                </a:cubicBezTo>
                <a:cubicBezTo>
                  <a:pt x="1445639" y="973974"/>
                  <a:pt x="33861" y="924098"/>
                  <a:pt x="610" y="1105593"/>
                </a:cubicBezTo>
                <a:cubicBezTo>
                  <a:pt x="-32641" y="1287088"/>
                  <a:pt x="1302937" y="1687484"/>
                  <a:pt x="1363897" y="1878677"/>
                </a:cubicBezTo>
                <a:cubicBezTo>
                  <a:pt x="1424857" y="2069870"/>
                  <a:pt x="453654" y="2080953"/>
                  <a:pt x="366370" y="2252749"/>
                </a:cubicBezTo>
                <a:cubicBezTo>
                  <a:pt x="279086" y="2424545"/>
                  <a:pt x="840195" y="2909455"/>
                  <a:pt x="840195" y="2909455"/>
                </a:cubicBezTo>
                <a:lnTo>
                  <a:pt x="840195" y="2909455"/>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72F26E7A-7A6C-834E-9ACC-B5EF60741F2B}"/>
              </a:ext>
            </a:extLst>
          </p:cNvPr>
          <p:cNvPicPr>
            <a:picLocks noChangeAspect="1"/>
          </p:cNvPicPr>
          <p:nvPr/>
        </p:nvPicPr>
        <p:blipFill>
          <a:blip r:embed="rId4"/>
          <a:stretch>
            <a:fillRect/>
          </a:stretch>
        </p:blipFill>
        <p:spPr>
          <a:xfrm>
            <a:off x="8229932" y="5477664"/>
            <a:ext cx="558175" cy="635369"/>
          </a:xfrm>
          <a:prstGeom prst="rect">
            <a:avLst/>
          </a:prstGeom>
        </p:spPr>
      </p:pic>
      <p:pic>
        <p:nvPicPr>
          <p:cNvPr id="26" name="Image 25">
            <a:extLst>
              <a:ext uri="{FF2B5EF4-FFF2-40B4-BE49-F238E27FC236}">
                <a16:creationId xmlns:a16="http://schemas.microsoft.com/office/drawing/2014/main" id="{9D3B77E5-12C6-7A4B-B615-F69A7DEB62D8}"/>
              </a:ext>
            </a:extLst>
          </p:cNvPr>
          <p:cNvPicPr>
            <a:picLocks noChangeAspect="1"/>
          </p:cNvPicPr>
          <p:nvPr/>
        </p:nvPicPr>
        <p:blipFill>
          <a:blip r:embed="rId4"/>
          <a:stretch>
            <a:fillRect/>
          </a:stretch>
        </p:blipFill>
        <p:spPr>
          <a:xfrm>
            <a:off x="9436179" y="5650373"/>
            <a:ext cx="558175" cy="635369"/>
          </a:xfrm>
          <a:prstGeom prst="rect">
            <a:avLst/>
          </a:prstGeom>
        </p:spPr>
      </p:pic>
      <p:pic>
        <p:nvPicPr>
          <p:cNvPr id="27" name="Image 26">
            <a:extLst>
              <a:ext uri="{FF2B5EF4-FFF2-40B4-BE49-F238E27FC236}">
                <a16:creationId xmlns:a16="http://schemas.microsoft.com/office/drawing/2014/main" id="{8EA1F911-0C6D-F847-B644-0098C48380A3}"/>
              </a:ext>
            </a:extLst>
          </p:cNvPr>
          <p:cNvPicPr>
            <a:picLocks noChangeAspect="1"/>
          </p:cNvPicPr>
          <p:nvPr/>
        </p:nvPicPr>
        <p:blipFill>
          <a:blip r:embed="rId4"/>
          <a:stretch>
            <a:fillRect/>
          </a:stretch>
        </p:blipFill>
        <p:spPr>
          <a:xfrm>
            <a:off x="7950990" y="4353483"/>
            <a:ext cx="558175" cy="635369"/>
          </a:xfrm>
          <a:prstGeom prst="rect">
            <a:avLst/>
          </a:prstGeom>
        </p:spPr>
      </p:pic>
      <p:pic>
        <p:nvPicPr>
          <p:cNvPr id="28" name="Image 27">
            <a:extLst>
              <a:ext uri="{FF2B5EF4-FFF2-40B4-BE49-F238E27FC236}">
                <a16:creationId xmlns:a16="http://schemas.microsoft.com/office/drawing/2014/main" id="{CCEDB908-217A-6141-A7C8-7F1BC565C753}"/>
              </a:ext>
            </a:extLst>
          </p:cNvPr>
          <p:cNvPicPr>
            <a:picLocks noChangeAspect="1"/>
          </p:cNvPicPr>
          <p:nvPr/>
        </p:nvPicPr>
        <p:blipFill>
          <a:blip r:embed="rId4"/>
          <a:stretch>
            <a:fillRect/>
          </a:stretch>
        </p:blipFill>
        <p:spPr>
          <a:xfrm>
            <a:off x="9686934" y="4671362"/>
            <a:ext cx="558175" cy="635369"/>
          </a:xfrm>
          <a:prstGeom prst="rect">
            <a:avLst/>
          </a:prstGeom>
        </p:spPr>
      </p:pic>
      <p:sp>
        <p:nvSpPr>
          <p:cNvPr id="29" name="Forme libre 28">
            <a:extLst>
              <a:ext uri="{FF2B5EF4-FFF2-40B4-BE49-F238E27FC236}">
                <a16:creationId xmlns:a16="http://schemas.microsoft.com/office/drawing/2014/main" id="{B96A09EE-1CFC-A24A-B354-07294CF06BAF}"/>
              </a:ext>
            </a:extLst>
          </p:cNvPr>
          <p:cNvSpPr/>
          <p:nvPr/>
        </p:nvSpPr>
        <p:spPr>
          <a:xfrm>
            <a:off x="9290962" y="3066954"/>
            <a:ext cx="386487" cy="2136370"/>
          </a:xfrm>
          <a:custGeom>
            <a:avLst/>
            <a:gdLst>
              <a:gd name="connsiteX0" fmla="*/ 74814 w 349892"/>
              <a:gd name="connsiteY0" fmla="*/ 2136370 h 2136370"/>
              <a:gd name="connsiteX1" fmla="*/ 349134 w 349892"/>
              <a:gd name="connsiteY1" fmla="*/ 1088967 h 2136370"/>
              <a:gd name="connsiteX2" fmla="*/ 0 w 349892"/>
              <a:gd name="connsiteY2" fmla="*/ 0 h 2136370"/>
            </a:gdLst>
            <a:ahLst/>
            <a:cxnLst>
              <a:cxn ang="0">
                <a:pos x="connsiteX0" y="connsiteY0"/>
              </a:cxn>
              <a:cxn ang="0">
                <a:pos x="connsiteX1" y="connsiteY1"/>
              </a:cxn>
              <a:cxn ang="0">
                <a:pos x="connsiteX2" y="connsiteY2"/>
              </a:cxn>
            </a:cxnLst>
            <a:rect l="l" t="t" r="r" b="b"/>
            <a:pathLst>
              <a:path w="349892" h="2136370">
                <a:moveTo>
                  <a:pt x="74814" y="2136370"/>
                </a:moveTo>
                <a:cubicBezTo>
                  <a:pt x="218208" y="1790699"/>
                  <a:pt x="361603" y="1445029"/>
                  <a:pt x="349134" y="1088967"/>
                </a:cubicBezTo>
                <a:cubicBezTo>
                  <a:pt x="336665" y="732905"/>
                  <a:pt x="168332" y="366452"/>
                  <a:pt x="0" y="0"/>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pic>
        <p:nvPicPr>
          <p:cNvPr id="30" name="Image 29">
            <a:extLst>
              <a:ext uri="{FF2B5EF4-FFF2-40B4-BE49-F238E27FC236}">
                <a16:creationId xmlns:a16="http://schemas.microsoft.com/office/drawing/2014/main" id="{DEF0673F-E181-7C4F-A14F-B6EA0D46C21C}"/>
              </a:ext>
            </a:extLst>
          </p:cNvPr>
          <p:cNvPicPr>
            <a:picLocks noChangeAspect="1"/>
          </p:cNvPicPr>
          <p:nvPr/>
        </p:nvPicPr>
        <p:blipFill>
          <a:blip r:embed="rId5"/>
          <a:stretch>
            <a:fillRect/>
          </a:stretch>
        </p:blipFill>
        <p:spPr>
          <a:xfrm>
            <a:off x="2815147" y="3635198"/>
            <a:ext cx="499518" cy="572029"/>
          </a:xfrm>
          <a:prstGeom prst="rect">
            <a:avLst/>
          </a:prstGeom>
        </p:spPr>
      </p:pic>
      <p:pic>
        <p:nvPicPr>
          <p:cNvPr id="31" name="Image 30">
            <a:extLst>
              <a:ext uri="{FF2B5EF4-FFF2-40B4-BE49-F238E27FC236}">
                <a16:creationId xmlns:a16="http://schemas.microsoft.com/office/drawing/2014/main" id="{25B45744-13FA-1046-BA6D-F6507579E3D6}"/>
              </a:ext>
            </a:extLst>
          </p:cNvPr>
          <p:cNvPicPr>
            <a:picLocks noChangeAspect="1"/>
          </p:cNvPicPr>
          <p:nvPr/>
        </p:nvPicPr>
        <p:blipFill>
          <a:blip r:embed="rId5"/>
          <a:stretch>
            <a:fillRect/>
          </a:stretch>
        </p:blipFill>
        <p:spPr>
          <a:xfrm>
            <a:off x="9450633" y="3714261"/>
            <a:ext cx="499518" cy="572029"/>
          </a:xfrm>
          <a:prstGeom prst="rect">
            <a:avLst/>
          </a:prstGeom>
        </p:spPr>
      </p:pic>
      <p:sp>
        <p:nvSpPr>
          <p:cNvPr id="32" name="Titre 1">
            <a:extLst>
              <a:ext uri="{FF2B5EF4-FFF2-40B4-BE49-F238E27FC236}">
                <a16:creationId xmlns:a16="http://schemas.microsoft.com/office/drawing/2014/main" id="{D624BC7A-C35D-9D40-AA27-BB8EC6EB061D}"/>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Alors ? Une régate, comment ça se passe ?</a:t>
            </a:r>
          </a:p>
        </p:txBody>
      </p:sp>
      <p:sp>
        <p:nvSpPr>
          <p:cNvPr id="33" name="Chevron 25">
            <a:extLst>
              <a:ext uri="{FF2B5EF4-FFF2-40B4-BE49-F238E27FC236}">
                <a16:creationId xmlns:a16="http://schemas.microsoft.com/office/drawing/2014/main" id="{C8CBDC1B-EF88-B045-8652-57CF8220C55D}"/>
              </a:ext>
            </a:extLst>
          </p:cNvPr>
          <p:cNvSpPr/>
          <p:nvPr/>
        </p:nvSpPr>
        <p:spPr>
          <a:xfrm>
            <a:off x="1109664" y="2100273"/>
            <a:ext cx="3973589" cy="511015"/>
          </a:xfrm>
          <a:prstGeom prst="chevron">
            <a:avLst>
              <a:gd name="adj" fmla="val 17785"/>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Aller : face au vent</a:t>
            </a:r>
          </a:p>
        </p:txBody>
      </p:sp>
      <p:sp>
        <p:nvSpPr>
          <p:cNvPr id="34" name="Rectangle 33">
            <a:extLst>
              <a:ext uri="{FF2B5EF4-FFF2-40B4-BE49-F238E27FC236}">
                <a16:creationId xmlns:a16="http://schemas.microsoft.com/office/drawing/2014/main" id="{0064B2FA-0E0C-3142-AC80-1B90087C3768}"/>
              </a:ext>
            </a:extLst>
          </p:cNvPr>
          <p:cNvSpPr/>
          <p:nvPr/>
        </p:nvSpPr>
        <p:spPr>
          <a:xfrm>
            <a:off x="1097027" y="6211412"/>
            <a:ext cx="3826945" cy="313932"/>
          </a:xfrm>
          <a:prstGeom prst="rect">
            <a:avLst/>
          </a:prstGeom>
        </p:spPr>
        <p:txBody>
          <a:bodyPr wrap="none">
            <a:spAutoFit/>
          </a:bodyPr>
          <a:lstStyle/>
          <a:p>
            <a:pPr algn="ctr" defTabSz="2133547">
              <a:lnSpc>
                <a:spcPct val="90000"/>
              </a:lnSpc>
              <a:spcBef>
                <a:spcPct val="0"/>
              </a:spcBef>
              <a:spcAft>
                <a:spcPct val="35000"/>
              </a:spcAft>
            </a:pPr>
            <a:r>
              <a:rPr lang="fr-FR" sz="1600" dirty="0">
                <a:solidFill>
                  <a:schemeClr val="accent1"/>
                </a:solidFill>
              </a:rPr>
              <a:t>Les skippeurs doivent </a:t>
            </a:r>
            <a:r>
              <a:rPr lang="fr-FR" sz="1600" dirty="0" err="1">
                <a:solidFill>
                  <a:schemeClr val="accent1"/>
                </a:solidFill>
              </a:rPr>
              <a:t>zigzager</a:t>
            </a:r>
            <a:r>
              <a:rPr lang="fr-FR" sz="1600" dirty="0">
                <a:solidFill>
                  <a:schemeClr val="accent1"/>
                </a:solidFill>
              </a:rPr>
              <a:t> pour avancer</a:t>
            </a:r>
          </a:p>
        </p:txBody>
      </p:sp>
      <p:sp>
        <p:nvSpPr>
          <p:cNvPr id="35" name="Chevron 25">
            <a:extLst>
              <a:ext uri="{FF2B5EF4-FFF2-40B4-BE49-F238E27FC236}">
                <a16:creationId xmlns:a16="http://schemas.microsoft.com/office/drawing/2014/main" id="{344EA99F-5ABB-DF4E-B1D7-489009B3B7CB}"/>
              </a:ext>
            </a:extLst>
          </p:cNvPr>
          <p:cNvSpPr/>
          <p:nvPr/>
        </p:nvSpPr>
        <p:spPr>
          <a:xfrm>
            <a:off x="7272250" y="2078630"/>
            <a:ext cx="3973589" cy="511015"/>
          </a:xfrm>
          <a:prstGeom prst="chevron">
            <a:avLst>
              <a:gd name="adj" fmla="val 17785"/>
            </a:avLst>
          </a:prstGeom>
          <a:solidFill>
            <a:schemeClr val="accent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Retour : dos au vent</a:t>
            </a:r>
          </a:p>
        </p:txBody>
      </p:sp>
      <p:sp>
        <p:nvSpPr>
          <p:cNvPr id="36" name="Rectangle 35">
            <a:extLst>
              <a:ext uri="{FF2B5EF4-FFF2-40B4-BE49-F238E27FC236}">
                <a16:creationId xmlns:a16="http://schemas.microsoft.com/office/drawing/2014/main" id="{DEF9840C-F908-C040-BFFC-4B473B08F272}"/>
              </a:ext>
            </a:extLst>
          </p:cNvPr>
          <p:cNvSpPr/>
          <p:nvPr/>
        </p:nvSpPr>
        <p:spPr>
          <a:xfrm>
            <a:off x="7201765" y="6165304"/>
            <a:ext cx="4006803" cy="338554"/>
          </a:xfrm>
          <a:prstGeom prst="rect">
            <a:avLst/>
          </a:prstGeom>
        </p:spPr>
        <p:txBody>
          <a:bodyPr wrap="none">
            <a:spAutoFit/>
          </a:bodyPr>
          <a:lstStyle/>
          <a:p>
            <a:pPr algn="ctr"/>
            <a:r>
              <a:rPr lang="fr-FR" sz="1600" dirty="0">
                <a:solidFill>
                  <a:schemeClr val="accent1"/>
                </a:solidFill>
              </a:rPr>
              <a:t>Les skippeurs peuvent aller presque tout droit</a:t>
            </a:r>
          </a:p>
        </p:txBody>
      </p:sp>
      <p:sp>
        <p:nvSpPr>
          <p:cNvPr id="37" name="Oval 18">
            <a:extLst>
              <a:ext uri="{FF2B5EF4-FFF2-40B4-BE49-F238E27FC236}">
                <a16:creationId xmlns:a16="http://schemas.microsoft.com/office/drawing/2014/main" id="{8F2378D6-A44C-C34A-8BBB-D2641635AA6E}"/>
              </a:ext>
            </a:extLst>
          </p:cNvPr>
          <p:cNvSpPr/>
          <p:nvPr/>
        </p:nvSpPr>
        <p:spPr bwMode="auto">
          <a:xfrm>
            <a:off x="1037456" y="2208891"/>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1</a:t>
            </a:r>
          </a:p>
        </p:txBody>
      </p:sp>
      <p:sp>
        <p:nvSpPr>
          <p:cNvPr id="38" name="Oval 18">
            <a:extLst>
              <a:ext uri="{FF2B5EF4-FFF2-40B4-BE49-F238E27FC236}">
                <a16:creationId xmlns:a16="http://schemas.microsoft.com/office/drawing/2014/main" id="{B6E34927-5710-C947-8B6F-1703EE0C1D7C}"/>
              </a:ext>
            </a:extLst>
          </p:cNvPr>
          <p:cNvSpPr/>
          <p:nvPr/>
        </p:nvSpPr>
        <p:spPr bwMode="auto">
          <a:xfrm>
            <a:off x="7176120" y="2174723"/>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2</a:t>
            </a:r>
          </a:p>
        </p:txBody>
      </p:sp>
    </p:spTree>
    <p:extLst>
      <p:ext uri="{BB962C8B-B14F-4D97-AF65-F5344CB8AC3E}">
        <p14:creationId xmlns:p14="http://schemas.microsoft.com/office/powerpoint/2010/main" val="287245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rme libre 38">
            <a:extLst>
              <a:ext uri="{FF2B5EF4-FFF2-40B4-BE49-F238E27FC236}">
                <a16:creationId xmlns:a16="http://schemas.microsoft.com/office/drawing/2014/main" id="{F2D3B9D6-DB80-D648-B29C-2CB7F6CC394B}"/>
              </a:ext>
            </a:extLst>
          </p:cNvPr>
          <p:cNvSpPr/>
          <p:nvPr/>
        </p:nvSpPr>
        <p:spPr>
          <a:xfrm>
            <a:off x="7220888" y="1634803"/>
            <a:ext cx="2807558" cy="789155"/>
          </a:xfrm>
          <a:custGeom>
            <a:avLst/>
            <a:gdLst>
              <a:gd name="connsiteX0" fmla="*/ 414352 w 2807558"/>
              <a:gd name="connsiteY0" fmla="*/ 0 h 789155"/>
              <a:gd name="connsiteX1" fmla="*/ 2231722 w 2807558"/>
              <a:gd name="connsiteY1" fmla="*/ 91440 h 789155"/>
              <a:gd name="connsiteX2" fmla="*/ 220042 w 2807558"/>
              <a:gd name="connsiteY2" fmla="*/ 160020 h 789155"/>
              <a:gd name="connsiteX3" fmla="*/ 2403172 w 2807558"/>
              <a:gd name="connsiteY3" fmla="*/ 285750 h 789155"/>
              <a:gd name="connsiteX4" fmla="*/ 71452 w 2807558"/>
              <a:gd name="connsiteY4" fmla="*/ 411480 h 789155"/>
              <a:gd name="connsiteX5" fmla="*/ 2791792 w 2807558"/>
              <a:gd name="connsiteY5" fmla="*/ 571500 h 789155"/>
              <a:gd name="connsiteX6" fmla="*/ 1157302 w 2807558"/>
              <a:gd name="connsiteY6" fmla="*/ 777240 h 789155"/>
              <a:gd name="connsiteX7" fmla="*/ 471502 w 2807558"/>
              <a:gd name="connsiteY7" fmla="*/ 720090 h 789155"/>
              <a:gd name="connsiteX8" fmla="*/ 2060272 w 2807558"/>
              <a:gd name="connsiteY8" fmla="*/ 354330 h 789155"/>
              <a:gd name="connsiteX9" fmla="*/ 14302 w 2807558"/>
              <a:gd name="connsiteY9" fmla="*/ 251460 h 789155"/>
              <a:gd name="connsiteX10" fmla="*/ 1191592 w 2807558"/>
              <a:gd name="connsiteY10" fmla="*/ 342900 h 789155"/>
              <a:gd name="connsiteX11" fmla="*/ 1980262 w 2807558"/>
              <a:gd name="connsiteY11" fmla="*/ 445770 h 789155"/>
              <a:gd name="connsiteX12" fmla="*/ 1820242 w 2807558"/>
              <a:gd name="connsiteY12" fmla="*/ 662940 h 789155"/>
              <a:gd name="connsiteX13" fmla="*/ 1157302 w 2807558"/>
              <a:gd name="connsiteY13" fmla="*/ 605790 h 789155"/>
              <a:gd name="connsiteX14" fmla="*/ 1157302 w 2807558"/>
              <a:gd name="connsiteY14" fmla="*/ 605790 h 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7558" h="789155">
                <a:moveTo>
                  <a:pt x="414352" y="0"/>
                </a:moveTo>
                <a:cubicBezTo>
                  <a:pt x="1339229" y="32385"/>
                  <a:pt x="2264107" y="64770"/>
                  <a:pt x="2231722" y="91440"/>
                </a:cubicBezTo>
                <a:cubicBezTo>
                  <a:pt x="2199337" y="118110"/>
                  <a:pt x="191467" y="127635"/>
                  <a:pt x="220042" y="160020"/>
                </a:cubicBezTo>
                <a:cubicBezTo>
                  <a:pt x="248617" y="192405"/>
                  <a:pt x="2427937" y="243840"/>
                  <a:pt x="2403172" y="285750"/>
                </a:cubicBezTo>
                <a:cubicBezTo>
                  <a:pt x="2378407" y="327660"/>
                  <a:pt x="6682" y="363855"/>
                  <a:pt x="71452" y="411480"/>
                </a:cubicBezTo>
                <a:cubicBezTo>
                  <a:pt x="136222" y="459105"/>
                  <a:pt x="2610817" y="510540"/>
                  <a:pt x="2791792" y="571500"/>
                </a:cubicBezTo>
                <a:cubicBezTo>
                  <a:pt x="2972767" y="632460"/>
                  <a:pt x="1544017" y="752475"/>
                  <a:pt x="1157302" y="777240"/>
                </a:cubicBezTo>
                <a:cubicBezTo>
                  <a:pt x="770587" y="802005"/>
                  <a:pt x="321007" y="790575"/>
                  <a:pt x="471502" y="720090"/>
                </a:cubicBezTo>
                <a:cubicBezTo>
                  <a:pt x="621997" y="649605"/>
                  <a:pt x="2136472" y="432435"/>
                  <a:pt x="2060272" y="354330"/>
                </a:cubicBezTo>
                <a:cubicBezTo>
                  <a:pt x="1984072" y="276225"/>
                  <a:pt x="159082" y="253365"/>
                  <a:pt x="14302" y="251460"/>
                </a:cubicBezTo>
                <a:cubicBezTo>
                  <a:pt x="-130478" y="249555"/>
                  <a:pt x="863932" y="310515"/>
                  <a:pt x="1191592" y="342900"/>
                </a:cubicBezTo>
                <a:cubicBezTo>
                  <a:pt x="1519252" y="375285"/>
                  <a:pt x="1875487" y="392430"/>
                  <a:pt x="1980262" y="445770"/>
                </a:cubicBezTo>
                <a:cubicBezTo>
                  <a:pt x="2085037" y="499110"/>
                  <a:pt x="1957402" y="636270"/>
                  <a:pt x="1820242" y="662940"/>
                </a:cubicBezTo>
                <a:cubicBezTo>
                  <a:pt x="1683082" y="689610"/>
                  <a:pt x="1157302" y="605790"/>
                  <a:pt x="1157302" y="605790"/>
                </a:cubicBezTo>
                <a:lnTo>
                  <a:pt x="1157302" y="605790"/>
                </a:lnTo>
              </a:path>
            </a:pathLst>
          </a:custGeom>
          <a:ln w="9525" cap="flat" cmpd="sng" algn="ctr">
            <a:solidFill>
              <a:schemeClr val="bg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pic>
        <p:nvPicPr>
          <p:cNvPr id="40" name="Image 39">
            <a:extLst>
              <a:ext uri="{FF2B5EF4-FFF2-40B4-BE49-F238E27FC236}">
                <a16:creationId xmlns:a16="http://schemas.microsoft.com/office/drawing/2014/main" id="{1A112F94-9096-B749-B069-55DBD91AC4CE}"/>
              </a:ext>
            </a:extLst>
          </p:cNvPr>
          <p:cNvPicPr>
            <a:picLocks noChangeAspect="1"/>
          </p:cNvPicPr>
          <p:nvPr/>
        </p:nvPicPr>
        <p:blipFill>
          <a:blip r:embed="rId2"/>
          <a:stretch>
            <a:fillRect/>
          </a:stretch>
        </p:blipFill>
        <p:spPr>
          <a:xfrm>
            <a:off x="8138323" y="4155547"/>
            <a:ext cx="759766" cy="706045"/>
          </a:xfrm>
          <a:prstGeom prst="rect">
            <a:avLst/>
          </a:prstGeom>
        </p:spPr>
      </p:pic>
      <p:sp>
        <p:nvSpPr>
          <p:cNvPr id="41" name="Rectangle 40">
            <a:extLst>
              <a:ext uri="{FF2B5EF4-FFF2-40B4-BE49-F238E27FC236}">
                <a16:creationId xmlns:a16="http://schemas.microsoft.com/office/drawing/2014/main" id="{A28C9AD0-DD51-174C-9F2C-EE4113CAC0D9}"/>
              </a:ext>
            </a:extLst>
          </p:cNvPr>
          <p:cNvSpPr/>
          <p:nvPr/>
        </p:nvSpPr>
        <p:spPr>
          <a:xfrm>
            <a:off x="7104112" y="2717969"/>
            <a:ext cx="2736303" cy="45719"/>
          </a:xfrm>
          <a:prstGeom prst="rect">
            <a:avLst/>
          </a:prstGeom>
          <a:solidFill>
            <a:srgbClr val="1559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pic>
        <p:nvPicPr>
          <p:cNvPr id="42" name="Image 41">
            <a:extLst>
              <a:ext uri="{FF2B5EF4-FFF2-40B4-BE49-F238E27FC236}">
                <a16:creationId xmlns:a16="http://schemas.microsoft.com/office/drawing/2014/main" id="{287DE81A-27B1-C446-A6C1-DCAE8BCABFFC}"/>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9008642" y="2434923"/>
            <a:ext cx="759766" cy="706045"/>
          </a:xfrm>
          <a:prstGeom prst="rect">
            <a:avLst/>
          </a:prstGeom>
        </p:spPr>
      </p:pic>
      <p:sp>
        <p:nvSpPr>
          <p:cNvPr id="44" name="Forme libre 43">
            <a:extLst>
              <a:ext uri="{FF2B5EF4-FFF2-40B4-BE49-F238E27FC236}">
                <a16:creationId xmlns:a16="http://schemas.microsoft.com/office/drawing/2014/main" id="{607A2BF4-A3EE-ED4F-88AC-98BE961E7CA0}"/>
              </a:ext>
            </a:extLst>
          </p:cNvPr>
          <p:cNvSpPr/>
          <p:nvPr/>
        </p:nvSpPr>
        <p:spPr>
          <a:xfrm>
            <a:off x="7698381" y="2410302"/>
            <a:ext cx="1283346" cy="1775589"/>
          </a:xfrm>
          <a:custGeom>
            <a:avLst/>
            <a:gdLst>
              <a:gd name="connsiteX0" fmla="*/ 707192 w 1581205"/>
              <a:gd name="connsiteY0" fmla="*/ 0 h 2909455"/>
              <a:gd name="connsiteX1" fmla="*/ 1563403 w 1581205"/>
              <a:gd name="connsiteY1" fmla="*/ 789709 h 2909455"/>
              <a:gd name="connsiteX2" fmla="*/ 610 w 1581205"/>
              <a:gd name="connsiteY2" fmla="*/ 1105593 h 2909455"/>
              <a:gd name="connsiteX3" fmla="*/ 1363897 w 1581205"/>
              <a:gd name="connsiteY3" fmla="*/ 1878677 h 2909455"/>
              <a:gd name="connsiteX4" fmla="*/ 366370 w 1581205"/>
              <a:gd name="connsiteY4" fmla="*/ 2252749 h 2909455"/>
              <a:gd name="connsiteX5" fmla="*/ 840195 w 1581205"/>
              <a:gd name="connsiteY5" fmla="*/ 2909455 h 2909455"/>
              <a:gd name="connsiteX6" fmla="*/ 840195 w 1581205"/>
              <a:gd name="connsiteY6" fmla="*/ 2909455 h 290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205" h="2909455">
                <a:moveTo>
                  <a:pt x="707192" y="0"/>
                </a:moveTo>
                <a:cubicBezTo>
                  <a:pt x="1194179" y="302722"/>
                  <a:pt x="1681167" y="605444"/>
                  <a:pt x="1563403" y="789709"/>
                </a:cubicBezTo>
                <a:cubicBezTo>
                  <a:pt x="1445639" y="973974"/>
                  <a:pt x="33861" y="924098"/>
                  <a:pt x="610" y="1105593"/>
                </a:cubicBezTo>
                <a:cubicBezTo>
                  <a:pt x="-32641" y="1287088"/>
                  <a:pt x="1302937" y="1687484"/>
                  <a:pt x="1363897" y="1878677"/>
                </a:cubicBezTo>
                <a:cubicBezTo>
                  <a:pt x="1424857" y="2069870"/>
                  <a:pt x="453654" y="2080953"/>
                  <a:pt x="366370" y="2252749"/>
                </a:cubicBezTo>
                <a:cubicBezTo>
                  <a:pt x="279086" y="2424545"/>
                  <a:pt x="840195" y="2909455"/>
                  <a:pt x="840195" y="2909455"/>
                </a:cubicBezTo>
                <a:lnTo>
                  <a:pt x="840195" y="2909455"/>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a:extLst>
              <a:ext uri="{FF2B5EF4-FFF2-40B4-BE49-F238E27FC236}">
                <a16:creationId xmlns:a16="http://schemas.microsoft.com/office/drawing/2014/main" id="{ACFAC486-5CF1-084B-9759-EA8E6E1D2A78}"/>
              </a:ext>
            </a:extLst>
          </p:cNvPr>
          <p:cNvPicPr>
            <a:picLocks noChangeAspect="1"/>
          </p:cNvPicPr>
          <p:nvPr/>
        </p:nvPicPr>
        <p:blipFill>
          <a:blip r:embed="rId3"/>
          <a:stretch>
            <a:fillRect/>
          </a:stretch>
        </p:blipFill>
        <p:spPr>
          <a:xfrm>
            <a:off x="7524725" y="4997186"/>
            <a:ext cx="558175" cy="635369"/>
          </a:xfrm>
          <a:prstGeom prst="rect">
            <a:avLst/>
          </a:prstGeom>
        </p:spPr>
      </p:pic>
      <p:pic>
        <p:nvPicPr>
          <p:cNvPr id="46" name="Image 45">
            <a:extLst>
              <a:ext uri="{FF2B5EF4-FFF2-40B4-BE49-F238E27FC236}">
                <a16:creationId xmlns:a16="http://schemas.microsoft.com/office/drawing/2014/main" id="{6810CCB7-F72A-0449-B9F1-D9AF5D8377DD}"/>
              </a:ext>
            </a:extLst>
          </p:cNvPr>
          <p:cNvPicPr>
            <a:picLocks noChangeAspect="1"/>
          </p:cNvPicPr>
          <p:nvPr/>
        </p:nvPicPr>
        <p:blipFill>
          <a:blip r:embed="rId3"/>
          <a:stretch>
            <a:fillRect/>
          </a:stretch>
        </p:blipFill>
        <p:spPr>
          <a:xfrm>
            <a:off x="8730972" y="5169895"/>
            <a:ext cx="558175" cy="635369"/>
          </a:xfrm>
          <a:prstGeom prst="rect">
            <a:avLst/>
          </a:prstGeom>
        </p:spPr>
      </p:pic>
      <p:pic>
        <p:nvPicPr>
          <p:cNvPr id="47" name="Image 46">
            <a:extLst>
              <a:ext uri="{FF2B5EF4-FFF2-40B4-BE49-F238E27FC236}">
                <a16:creationId xmlns:a16="http://schemas.microsoft.com/office/drawing/2014/main" id="{FB1DB686-0C88-C345-85E6-5AD804114342}"/>
              </a:ext>
            </a:extLst>
          </p:cNvPr>
          <p:cNvPicPr>
            <a:picLocks noChangeAspect="1"/>
          </p:cNvPicPr>
          <p:nvPr/>
        </p:nvPicPr>
        <p:blipFill>
          <a:blip r:embed="rId3"/>
          <a:stretch>
            <a:fillRect/>
          </a:stretch>
        </p:blipFill>
        <p:spPr>
          <a:xfrm>
            <a:off x="7245783" y="3873005"/>
            <a:ext cx="558175" cy="635369"/>
          </a:xfrm>
          <a:prstGeom prst="rect">
            <a:avLst/>
          </a:prstGeom>
        </p:spPr>
      </p:pic>
      <p:pic>
        <p:nvPicPr>
          <p:cNvPr id="48" name="Image 47">
            <a:extLst>
              <a:ext uri="{FF2B5EF4-FFF2-40B4-BE49-F238E27FC236}">
                <a16:creationId xmlns:a16="http://schemas.microsoft.com/office/drawing/2014/main" id="{63B613D4-A200-9548-BEBC-D23A420D3DF5}"/>
              </a:ext>
            </a:extLst>
          </p:cNvPr>
          <p:cNvPicPr>
            <a:picLocks noChangeAspect="1"/>
          </p:cNvPicPr>
          <p:nvPr/>
        </p:nvPicPr>
        <p:blipFill>
          <a:blip r:embed="rId3"/>
          <a:stretch>
            <a:fillRect/>
          </a:stretch>
        </p:blipFill>
        <p:spPr>
          <a:xfrm>
            <a:off x="8981727" y="4190884"/>
            <a:ext cx="558175" cy="635369"/>
          </a:xfrm>
          <a:prstGeom prst="rect">
            <a:avLst/>
          </a:prstGeom>
        </p:spPr>
      </p:pic>
      <p:pic>
        <p:nvPicPr>
          <p:cNvPr id="49" name="Image 48">
            <a:extLst>
              <a:ext uri="{FF2B5EF4-FFF2-40B4-BE49-F238E27FC236}">
                <a16:creationId xmlns:a16="http://schemas.microsoft.com/office/drawing/2014/main" id="{15547106-7D6A-234D-AA99-1C5B1E9C4AE1}"/>
              </a:ext>
            </a:extLst>
          </p:cNvPr>
          <p:cNvPicPr>
            <a:picLocks noChangeAspect="1"/>
          </p:cNvPicPr>
          <p:nvPr/>
        </p:nvPicPr>
        <p:blipFill>
          <a:blip r:embed="rId4"/>
          <a:stretch>
            <a:fillRect/>
          </a:stretch>
        </p:blipFill>
        <p:spPr>
          <a:xfrm>
            <a:off x="7721802" y="1888363"/>
            <a:ext cx="250031" cy="286326"/>
          </a:xfrm>
          <a:prstGeom prst="rect">
            <a:avLst/>
          </a:prstGeom>
        </p:spPr>
      </p:pic>
      <p:pic>
        <p:nvPicPr>
          <p:cNvPr id="50" name="Image 49">
            <a:extLst>
              <a:ext uri="{FF2B5EF4-FFF2-40B4-BE49-F238E27FC236}">
                <a16:creationId xmlns:a16="http://schemas.microsoft.com/office/drawing/2014/main" id="{407BEB6D-EDEA-4145-AC91-2B671BA2C128}"/>
              </a:ext>
            </a:extLst>
          </p:cNvPr>
          <p:cNvPicPr>
            <a:picLocks noChangeAspect="1"/>
          </p:cNvPicPr>
          <p:nvPr/>
        </p:nvPicPr>
        <p:blipFill>
          <a:blip r:embed="rId4">
            <a:clrChange>
              <a:clrFrom>
                <a:srgbClr val="F2F2F2"/>
              </a:clrFrom>
              <a:clrTo>
                <a:srgbClr val="F2F2F2">
                  <a:alpha val="0"/>
                </a:srgbClr>
              </a:clrTo>
            </a:clrChange>
            <a:duotone>
              <a:schemeClr val="accent6">
                <a:shade val="45000"/>
                <a:satMod val="135000"/>
              </a:schemeClr>
              <a:prstClr val="white"/>
            </a:duotone>
          </a:blip>
          <a:stretch>
            <a:fillRect/>
          </a:stretch>
        </p:blipFill>
        <p:spPr>
          <a:xfrm>
            <a:off x="7196326" y="2429384"/>
            <a:ext cx="502055" cy="574935"/>
          </a:xfrm>
          <a:prstGeom prst="rect">
            <a:avLst/>
          </a:prstGeom>
        </p:spPr>
      </p:pic>
      <p:pic>
        <p:nvPicPr>
          <p:cNvPr id="51" name="Image 50">
            <a:extLst>
              <a:ext uri="{FF2B5EF4-FFF2-40B4-BE49-F238E27FC236}">
                <a16:creationId xmlns:a16="http://schemas.microsoft.com/office/drawing/2014/main" id="{9BC5A0BC-E872-224D-9045-6AB1D1A05E40}"/>
              </a:ext>
            </a:extLst>
          </p:cNvPr>
          <p:cNvPicPr>
            <a:picLocks noChangeAspect="1"/>
          </p:cNvPicPr>
          <p:nvPr/>
        </p:nvPicPr>
        <p:blipFill>
          <a:blip r:embed="rId4"/>
          <a:stretch>
            <a:fillRect/>
          </a:stretch>
        </p:blipFill>
        <p:spPr>
          <a:xfrm>
            <a:off x="8097727" y="2048046"/>
            <a:ext cx="250031" cy="286326"/>
          </a:xfrm>
          <a:prstGeom prst="rect">
            <a:avLst/>
          </a:prstGeom>
        </p:spPr>
      </p:pic>
      <p:pic>
        <p:nvPicPr>
          <p:cNvPr id="52" name="Image 51">
            <a:extLst>
              <a:ext uri="{FF2B5EF4-FFF2-40B4-BE49-F238E27FC236}">
                <a16:creationId xmlns:a16="http://schemas.microsoft.com/office/drawing/2014/main" id="{1FEDD773-E3D2-0248-84BF-C0CA8DBD7EE4}"/>
              </a:ext>
            </a:extLst>
          </p:cNvPr>
          <p:cNvPicPr>
            <a:picLocks noChangeAspect="1"/>
          </p:cNvPicPr>
          <p:nvPr/>
        </p:nvPicPr>
        <p:blipFill>
          <a:blip r:embed="rId4"/>
          <a:stretch>
            <a:fillRect/>
          </a:stretch>
        </p:blipFill>
        <p:spPr>
          <a:xfrm>
            <a:off x="8082900" y="1664449"/>
            <a:ext cx="250031" cy="286326"/>
          </a:xfrm>
          <a:prstGeom prst="rect">
            <a:avLst/>
          </a:prstGeom>
        </p:spPr>
      </p:pic>
      <p:pic>
        <p:nvPicPr>
          <p:cNvPr id="53" name="Image 52">
            <a:extLst>
              <a:ext uri="{FF2B5EF4-FFF2-40B4-BE49-F238E27FC236}">
                <a16:creationId xmlns:a16="http://schemas.microsoft.com/office/drawing/2014/main" id="{E94B84C6-E387-1240-8CDF-C2EAFA5A1D9C}"/>
              </a:ext>
            </a:extLst>
          </p:cNvPr>
          <p:cNvPicPr>
            <a:picLocks noChangeAspect="1"/>
          </p:cNvPicPr>
          <p:nvPr/>
        </p:nvPicPr>
        <p:blipFill>
          <a:blip r:embed="rId4"/>
          <a:stretch>
            <a:fillRect/>
          </a:stretch>
        </p:blipFill>
        <p:spPr>
          <a:xfrm>
            <a:off x="8446181" y="2236168"/>
            <a:ext cx="250031" cy="286326"/>
          </a:xfrm>
          <a:prstGeom prst="rect">
            <a:avLst/>
          </a:prstGeom>
        </p:spPr>
      </p:pic>
      <p:pic>
        <p:nvPicPr>
          <p:cNvPr id="54" name="Image 53">
            <a:extLst>
              <a:ext uri="{FF2B5EF4-FFF2-40B4-BE49-F238E27FC236}">
                <a16:creationId xmlns:a16="http://schemas.microsoft.com/office/drawing/2014/main" id="{E2B99BC8-A551-E74F-A122-8B04E1A9B597}"/>
              </a:ext>
            </a:extLst>
          </p:cNvPr>
          <p:cNvPicPr>
            <a:picLocks noChangeAspect="1"/>
          </p:cNvPicPr>
          <p:nvPr/>
        </p:nvPicPr>
        <p:blipFill>
          <a:blip r:embed="rId4"/>
          <a:stretch>
            <a:fillRect/>
          </a:stretch>
        </p:blipFill>
        <p:spPr>
          <a:xfrm>
            <a:off x="8458825" y="1831082"/>
            <a:ext cx="250031" cy="286326"/>
          </a:xfrm>
          <a:prstGeom prst="rect">
            <a:avLst/>
          </a:prstGeom>
        </p:spPr>
      </p:pic>
      <p:pic>
        <p:nvPicPr>
          <p:cNvPr id="55" name="Image 54">
            <a:extLst>
              <a:ext uri="{FF2B5EF4-FFF2-40B4-BE49-F238E27FC236}">
                <a16:creationId xmlns:a16="http://schemas.microsoft.com/office/drawing/2014/main" id="{7C755C0B-8876-8D42-9646-4E5F206E90D4}"/>
              </a:ext>
            </a:extLst>
          </p:cNvPr>
          <p:cNvPicPr>
            <a:picLocks noChangeAspect="1"/>
          </p:cNvPicPr>
          <p:nvPr/>
        </p:nvPicPr>
        <p:blipFill>
          <a:blip r:embed="rId4"/>
          <a:stretch>
            <a:fillRect/>
          </a:stretch>
        </p:blipFill>
        <p:spPr>
          <a:xfrm>
            <a:off x="8819923" y="2091579"/>
            <a:ext cx="250031" cy="286326"/>
          </a:xfrm>
          <a:prstGeom prst="rect">
            <a:avLst/>
          </a:prstGeom>
        </p:spPr>
      </p:pic>
      <p:pic>
        <p:nvPicPr>
          <p:cNvPr id="56" name="Image 55">
            <a:extLst>
              <a:ext uri="{FF2B5EF4-FFF2-40B4-BE49-F238E27FC236}">
                <a16:creationId xmlns:a16="http://schemas.microsoft.com/office/drawing/2014/main" id="{BBA868EB-B626-DD43-BDB6-0DF8690B4EE5}"/>
              </a:ext>
            </a:extLst>
          </p:cNvPr>
          <p:cNvPicPr>
            <a:picLocks noChangeAspect="1"/>
          </p:cNvPicPr>
          <p:nvPr/>
        </p:nvPicPr>
        <p:blipFill>
          <a:blip r:embed="rId4"/>
          <a:stretch>
            <a:fillRect/>
          </a:stretch>
        </p:blipFill>
        <p:spPr>
          <a:xfrm>
            <a:off x="8819923" y="1663730"/>
            <a:ext cx="250031" cy="286326"/>
          </a:xfrm>
          <a:prstGeom prst="rect">
            <a:avLst/>
          </a:prstGeom>
        </p:spPr>
      </p:pic>
      <p:pic>
        <p:nvPicPr>
          <p:cNvPr id="57" name="Image 56">
            <a:extLst>
              <a:ext uri="{FF2B5EF4-FFF2-40B4-BE49-F238E27FC236}">
                <a16:creationId xmlns:a16="http://schemas.microsoft.com/office/drawing/2014/main" id="{11E6CD59-AC65-5E41-9207-29264891DC24}"/>
              </a:ext>
            </a:extLst>
          </p:cNvPr>
          <p:cNvPicPr>
            <a:picLocks noChangeAspect="1"/>
          </p:cNvPicPr>
          <p:nvPr/>
        </p:nvPicPr>
        <p:blipFill>
          <a:blip r:embed="rId4"/>
          <a:stretch>
            <a:fillRect/>
          </a:stretch>
        </p:blipFill>
        <p:spPr>
          <a:xfrm>
            <a:off x="9193665" y="1945055"/>
            <a:ext cx="250031" cy="286326"/>
          </a:xfrm>
          <a:prstGeom prst="rect">
            <a:avLst/>
          </a:prstGeom>
        </p:spPr>
      </p:pic>
      <p:sp>
        <p:nvSpPr>
          <p:cNvPr id="58" name="Chevron 25">
            <a:extLst>
              <a:ext uri="{FF2B5EF4-FFF2-40B4-BE49-F238E27FC236}">
                <a16:creationId xmlns:a16="http://schemas.microsoft.com/office/drawing/2014/main" id="{4C28A6C8-B634-8D4B-805F-97E5CC6969C0}"/>
              </a:ext>
            </a:extLst>
          </p:cNvPr>
          <p:cNvSpPr/>
          <p:nvPr/>
        </p:nvSpPr>
        <p:spPr>
          <a:xfrm>
            <a:off x="1029944" y="1415817"/>
            <a:ext cx="3973589" cy="511015"/>
          </a:xfrm>
          <a:prstGeom prst="chevron">
            <a:avLst>
              <a:gd name="adj" fmla="val 17785"/>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Les bateaux </a:t>
            </a:r>
            <a:r>
              <a:rPr lang="en-US" b="1" dirty="0" err="1">
                <a:solidFill>
                  <a:schemeClr val="bg1"/>
                </a:solidFill>
              </a:rPr>
              <a:t>sont</a:t>
            </a:r>
            <a:r>
              <a:rPr lang="en-US" b="1" dirty="0">
                <a:solidFill>
                  <a:schemeClr val="bg1"/>
                </a:solidFill>
              </a:rPr>
              <a:t> derrière les </a:t>
            </a:r>
            <a:r>
              <a:rPr lang="en-US" b="1" dirty="0" err="1">
                <a:solidFill>
                  <a:schemeClr val="bg1"/>
                </a:solidFill>
              </a:rPr>
              <a:t>bouées</a:t>
            </a:r>
            <a:endParaRPr lang="en-US" b="1" dirty="0">
              <a:solidFill>
                <a:schemeClr val="bg1"/>
              </a:solidFill>
            </a:endParaRPr>
          </a:p>
        </p:txBody>
      </p:sp>
      <p:sp>
        <p:nvSpPr>
          <p:cNvPr id="59" name="Oval 18">
            <a:extLst>
              <a:ext uri="{FF2B5EF4-FFF2-40B4-BE49-F238E27FC236}">
                <a16:creationId xmlns:a16="http://schemas.microsoft.com/office/drawing/2014/main" id="{52A36A89-DC57-AE48-A580-B117C6C35031}"/>
              </a:ext>
            </a:extLst>
          </p:cNvPr>
          <p:cNvSpPr/>
          <p:nvPr/>
        </p:nvSpPr>
        <p:spPr bwMode="auto">
          <a:xfrm>
            <a:off x="957736" y="1524435"/>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1</a:t>
            </a:r>
          </a:p>
        </p:txBody>
      </p:sp>
      <p:sp>
        <p:nvSpPr>
          <p:cNvPr id="60" name="Chevron 25">
            <a:extLst>
              <a:ext uri="{FF2B5EF4-FFF2-40B4-BE49-F238E27FC236}">
                <a16:creationId xmlns:a16="http://schemas.microsoft.com/office/drawing/2014/main" id="{9D407DBB-2F42-4D4F-937D-A137599D1B91}"/>
              </a:ext>
            </a:extLst>
          </p:cNvPr>
          <p:cNvSpPr/>
          <p:nvPr/>
        </p:nvSpPr>
        <p:spPr>
          <a:xfrm>
            <a:off x="972629" y="3968331"/>
            <a:ext cx="3973589" cy="511015"/>
          </a:xfrm>
          <a:prstGeom prst="chevron">
            <a:avLst>
              <a:gd name="adj" fmla="val 17785"/>
            </a:avLst>
          </a:prstGeom>
          <a:solidFill>
            <a:schemeClr val="accent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Le depart </a:t>
            </a:r>
            <a:r>
              <a:rPr lang="en-US" b="1" dirty="0" err="1">
                <a:solidFill>
                  <a:schemeClr val="bg1"/>
                </a:solidFill>
              </a:rPr>
              <a:t>est</a:t>
            </a:r>
            <a:r>
              <a:rPr lang="en-US" b="1" dirty="0">
                <a:solidFill>
                  <a:schemeClr val="bg1"/>
                </a:solidFill>
              </a:rPr>
              <a:t> </a:t>
            </a:r>
            <a:r>
              <a:rPr lang="en-US" b="1" dirty="0" err="1">
                <a:solidFill>
                  <a:schemeClr val="bg1"/>
                </a:solidFill>
              </a:rPr>
              <a:t>lancé</a:t>
            </a:r>
            <a:endParaRPr lang="en-US" b="1" dirty="0">
              <a:solidFill>
                <a:schemeClr val="bg1"/>
              </a:solidFill>
            </a:endParaRPr>
          </a:p>
        </p:txBody>
      </p:sp>
      <p:sp>
        <p:nvSpPr>
          <p:cNvPr id="61" name="Oval 18">
            <a:extLst>
              <a:ext uri="{FF2B5EF4-FFF2-40B4-BE49-F238E27FC236}">
                <a16:creationId xmlns:a16="http://schemas.microsoft.com/office/drawing/2014/main" id="{EADC7A54-9E53-ED4C-B85A-96151B195D56}"/>
              </a:ext>
            </a:extLst>
          </p:cNvPr>
          <p:cNvSpPr/>
          <p:nvPr/>
        </p:nvSpPr>
        <p:spPr bwMode="auto">
          <a:xfrm>
            <a:off x="900421" y="4076949"/>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2</a:t>
            </a:r>
          </a:p>
        </p:txBody>
      </p:sp>
      <p:sp>
        <p:nvSpPr>
          <p:cNvPr id="62" name="Rectangle 61">
            <a:extLst>
              <a:ext uri="{FF2B5EF4-FFF2-40B4-BE49-F238E27FC236}">
                <a16:creationId xmlns:a16="http://schemas.microsoft.com/office/drawing/2014/main" id="{055E6C6E-ABDD-1144-AF2B-DA0B5011E602}"/>
              </a:ext>
            </a:extLst>
          </p:cNvPr>
          <p:cNvSpPr/>
          <p:nvPr/>
        </p:nvSpPr>
        <p:spPr>
          <a:xfrm>
            <a:off x="1204514" y="2151092"/>
            <a:ext cx="3639608" cy="1200329"/>
          </a:xfrm>
          <a:prstGeom prst="rect">
            <a:avLst/>
          </a:prstGeom>
        </p:spPr>
        <p:txBody>
          <a:bodyPr wrap="square">
            <a:spAutoFit/>
          </a:bodyPr>
          <a:lstStyle/>
          <a:p>
            <a:pPr marL="285750" indent="-285750">
              <a:buFont typeface="Arial" panose="020B0604020202020204" pitchFamily="34" charset="0"/>
              <a:buChar char="•"/>
            </a:pPr>
            <a:r>
              <a:rPr lang="fr-FR" dirty="0">
                <a:solidFill>
                  <a:srgbClr val="0070AD"/>
                </a:solidFill>
              </a:rPr>
              <a:t>Les bateaux sont autorisés à passer la ligne de départ</a:t>
            </a:r>
          </a:p>
          <a:p>
            <a:pPr marL="285750" indent="-285750">
              <a:buFont typeface="Arial" panose="020B0604020202020204" pitchFamily="34" charset="0"/>
              <a:buChar char="•"/>
            </a:pPr>
            <a:r>
              <a:rPr lang="fr-FR" dirty="0">
                <a:solidFill>
                  <a:srgbClr val="0070AD"/>
                </a:solidFill>
              </a:rPr>
              <a:t>Le départ se fait systématiquement face au vent</a:t>
            </a:r>
          </a:p>
        </p:txBody>
      </p:sp>
      <p:sp>
        <p:nvSpPr>
          <p:cNvPr id="63" name="Rectangle 62">
            <a:extLst>
              <a:ext uri="{FF2B5EF4-FFF2-40B4-BE49-F238E27FC236}">
                <a16:creationId xmlns:a16="http://schemas.microsoft.com/office/drawing/2014/main" id="{0CC164C5-F935-534A-A5A4-B55E3FF4A151}"/>
              </a:ext>
            </a:extLst>
          </p:cNvPr>
          <p:cNvSpPr/>
          <p:nvPr/>
        </p:nvSpPr>
        <p:spPr>
          <a:xfrm>
            <a:off x="1281736" y="4795852"/>
            <a:ext cx="1764203" cy="646331"/>
          </a:xfrm>
          <a:prstGeom prst="rect">
            <a:avLst/>
          </a:prstGeom>
        </p:spPr>
        <p:txBody>
          <a:bodyPr wrap="square">
            <a:spAutoFit/>
          </a:bodyPr>
          <a:lstStyle/>
          <a:p>
            <a:pPr marL="285750" indent="-285750">
              <a:buFont typeface="Arial" panose="020B0604020202020204" pitchFamily="34" charset="0"/>
              <a:buChar char="•"/>
            </a:pPr>
            <a:r>
              <a:rPr lang="fr-FR" dirty="0">
                <a:solidFill>
                  <a:srgbClr val="0070AD"/>
                </a:solidFill>
              </a:rPr>
              <a:t>Une bouée</a:t>
            </a:r>
          </a:p>
          <a:p>
            <a:pPr marL="285750" indent="-285750">
              <a:buFont typeface="Arial" panose="020B0604020202020204" pitchFamily="34" charset="0"/>
              <a:buChar char="•"/>
            </a:pPr>
            <a:r>
              <a:rPr lang="fr-FR" dirty="0">
                <a:solidFill>
                  <a:srgbClr val="0070AD"/>
                </a:solidFill>
              </a:rPr>
              <a:t>Un bateau</a:t>
            </a:r>
          </a:p>
        </p:txBody>
      </p:sp>
      <p:sp>
        <p:nvSpPr>
          <p:cNvPr id="64" name="Titre 1">
            <a:extLst>
              <a:ext uri="{FF2B5EF4-FFF2-40B4-BE49-F238E27FC236}">
                <a16:creationId xmlns:a16="http://schemas.microsoft.com/office/drawing/2014/main" id="{5567A07A-4CE0-9740-8A14-DDEBF62B405A}"/>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Pour commencer, passons la ligne de départ !</a:t>
            </a:r>
          </a:p>
        </p:txBody>
      </p:sp>
    </p:spTree>
    <p:extLst>
      <p:ext uri="{BB962C8B-B14F-4D97-AF65-F5344CB8AC3E}">
        <p14:creationId xmlns:p14="http://schemas.microsoft.com/office/powerpoint/2010/main" val="150306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3">
            <a:extLst>
              <a:ext uri="{FF2B5EF4-FFF2-40B4-BE49-F238E27FC236}">
                <a16:creationId xmlns:a16="http://schemas.microsoft.com/office/drawing/2014/main" id="{245ED86F-D7FD-D44E-8A60-ECD2D5E663C2}"/>
              </a:ext>
            </a:extLst>
          </p:cNvPr>
          <p:cNvPicPr>
            <a:picLocks noChangeAspect="1"/>
          </p:cNvPicPr>
          <p:nvPr/>
        </p:nvPicPr>
        <p:blipFill>
          <a:blip r:embed="rId2"/>
          <a:stretch>
            <a:fillRect/>
          </a:stretch>
        </p:blipFill>
        <p:spPr>
          <a:xfrm>
            <a:off x="5431659" y="1249424"/>
            <a:ext cx="6777813" cy="4973166"/>
          </a:xfrm>
          <a:prstGeom prst="rect">
            <a:avLst/>
          </a:prstGeom>
        </p:spPr>
      </p:pic>
      <p:sp>
        <p:nvSpPr>
          <p:cNvPr id="3" name="Espace réservé du contenu 2">
            <a:extLst>
              <a:ext uri="{FF2B5EF4-FFF2-40B4-BE49-F238E27FC236}">
                <a16:creationId xmlns:a16="http://schemas.microsoft.com/office/drawing/2014/main" id="{C062DFFE-1267-874C-AE1C-2E68961BE3E3}"/>
              </a:ext>
            </a:extLst>
          </p:cNvPr>
          <p:cNvSpPr txBox="1">
            <a:spLocks/>
          </p:cNvSpPr>
          <p:nvPr/>
        </p:nvSpPr>
        <p:spPr>
          <a:xfrm>
            <a:off x="767408" y="1916832"/>
            <a:ext cx="4805035" cy="4384838"/>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endParaRPr lang="fr-FR" sz="1800" dirty="0"/>
          </a:p>
          <a:p>
            <a:pPr marL="342900" indent="-342900">
              <a:buFont typeface="+mj-lt"/>
              <a:buAutoNum type="arabicPeriod"/>
            </a:pPr>
            <a:r>
              <a:rPr lang="fr-FR" sz="1800" dirty="0">
                <a:solidFill>
                  <a:srgbClr val="0070AD"/>
                </a:solidFill>
              </a:rPr>
              <a:t>Départ entre les 2 bouées</a:t>
            </a:r>
          </a:p>
          <a:p>
            <a:pPr marL="342900" indent="-342900">
              <a:buFont typeface="+mj-lt"/>
              <a:buAutoNum type="arabicPeriod"/>
            </a:pPr>
            <a:r>
              <a:rPr lang="fr-FR" sz="1800" dirty="0">
                <a:solidFill>
                  <a:srgbClr val="0070AD"/>
                </a:solidFill>
              </a:rPr>
              <a:t>Avancée face au vent</a:t>
            </a:r>
          </a:p>
          <a:p>
            <a:pPr marL="342900" indent="-342900">
              <a:buFont typeface="+mj-lt"/>
              <a:buAutoNum type="arabicPeriod"/>
            </a:pPr>
            <a:r>
              <a:rPr lang="fr-FR" sz="1800" dirty="0">
                <a:solidFill>
                  <a:srgbClr val="0070AD"/>
                </a:solidFill>
              </a:rPr>
              <a:t>Passage derrière la bouée au vent</a:t>
            </a:r>
          </a:p>
          <a:p>
            <a:pPr marL="342900" indent="-342900">
              <a:buFont typeface="+mj-lt"/>
              <a:buAutoNum type="arabicPeriod"/>
            </a:pPr>
            <a:r>
              <a:rPr lang="fr-FR" sz="1800" dirty="0">
                <a:solidFill>
                  <a:srgbClr val="0070AD"/>
                </a:solidFill>
              </a:rPr>
              <a:t>Avancée sous le vent</a:t>
            </a:r>
          </a:p>
          <a:p>
            <a:pPr marL="342900" indent="-342900">
              <a:buFont typeface="+mj-lt"/>
              <a:buAutoNum type="arabicPeriod"/>
            </a:pPr>
            <a:r>
              <a:rPr lang="fr-FR" sz="1800" dirty="0">
                <a:solidFill>
                  <a:srgbClr val="0070AD"/>
                </a:solidFill>
              </a:rPr>
              <a:t>Passage entre les 2 bouées de la ligne de départ</a:t>
            </a:r>
          </a:p>
          <a:p>
            <a:pPr marL="342900" indent="-342900">
              <a:buFont typeface="+mj-lt"/>
              <a:buAutoNum type="arabicPeriod"/>
            </a:pPr>
            <a:r>
              <a:rPr lang="fr-FR" sz="1800" dirty="0">
                <a:solidFill>
                  <a:srgbClr val="0070AD"/>
                </a:solidFill>
              </a:rPr>
              <a:t>Début du second tour</a:t>
            </a:r>
          </a:p>
          <a:p>
            <a:pPr marL="342900" indent="-342900">
              <a:buFont typeface="+mj-lt"/>
              <a:buAutoNum type="arabicPeriod"/>
            </a:pPr>
            <a:r>
              <a:rPr lang="fr-FR" sz="1800" dirty="0">
                <a:solidFill>
                  <a:srgbClr val="0070AD"/>
                </a:solidFill>
              </a:rPr>
              <a:t>Avancée face au vent</a:t>
            </a:r>
          </a:p>
          <a:p>
            <a:pPr marL="342900" indent="-342900">
              <a:buFont typeface="+mj-lt"/>
              <a:buAutoNum type="arabicPeriod"/>
            </a:pPr>
            <a:r>
              <a:rPr lang="fr-FR" sz="1800" dirty="0">
                <a:solidFill>
                  <a:srgbClr val="0070AD"/>
                </a:solidFill>
              </a:rPr>
              <a:t>Second passage derrière la bouée au vent</a:t>
            </a:r>
          </a:p>
          <a:p>
            <a:pPr marL="342900" indent="-342900">
              <a:buFont typeface="+mj-lt"/>
              <a:buAutoNum type="arabicPeriod"/>
            </a:pPr>
            <a:r>
              <a:rPr lang="fr-FR" sz="1800" dirty="0">
                <a:solidFill>
                  <a:srgbClr val="0070AD"/>
                </a:solidFill>
              </a:rPr>
              <a:t>Avancée sous le vent</a:t>
            </a:r>
          </a:p>
          <a:p>
            <a:pPr marL="342900" indent="-342900">
              <a:buFont typeface="+mj-lt"/>
              <a:buAutoNum type="arabicPeriod"/>
            </a:pPr>
            <a:r>
              <a:rPr lang="fr-FR" sz="1800" dirty="0">
                <a:solidFill>
                  <a:srgbClr val="0070AD"/>
                </a:solidFill>
              </a:rPr>
              <a:t>Passage de la ligne d’arrivée</a:t>
            </a:r>
          </a:p>
        </p:txBody>
      </p:sp>
      <p:sp>
        <p:nvSpPr>
          <p:cNvPr id="4" name="Titre 1">
            <a:extLst>
              <a:ext uri="{FF2B5EF4-FFF2-40B4-BE49-F238E27FC236}">
                <a16:creationId xmlns:a16="http://schemas.microsoft.com/office/drawing/2014/main" id="{3FCB819E-5F5D-4548-8C83-87902FDB2C71}"/>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Et aujourd’hui mon capitaine ?</a:t>
            </a:r>
          </a:p>
        </p:txBody>
      </p:sp>
      <p:sp>
        <p:nvSpPr>
          <p:cNvPr id="5" name="Chevron 25">
            <a:extLst>
              <a:ext uri="{FF2B5EF4-FFF2-40B4-BE49-F238E27FC236}">
                <a16:creationId xmlns:a16="http://schemas.microsoft.com/office/drawing/2014/main" id="{7E8636CD-8629-414F-92DE-81F17EBA6066}"/>
              </a:ext>
            </a:extLst>
          </p:cNvPr>
          <p:cNvSpPr/>
          <p:nvPr/>
        </p:nvSpPr>
        <p:spPr>
          <a:xfrm>
            <a:off x="795244" y="1432231"/>
            <a:ext cx="3973589" cy="511015"/>
          </a:xfrm>
          <a:prstGeom prst="chevron">
            <a:avLst>
              <a:gd name="adj" fmla="val 17785"/>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Les </a:t>
            </a:r>
            <a:r>
              <a:rPr lang="en-US" b="1" dirty="0" err="1">
                <a:solidFill>
                  <a:schemeClr val="bg1"/>
                </a:solidFill>
              </a:rPr>
              <a:t>étapes</a:t>
            </a:r>
            <a:r>
              <a:rPr lang="en-US" b="1" dirty="0">
                <a:solidFill>
                  <a:schemeClr val="bg1"/>
                </a:solidFill>
              </a:rPr>
              <a:t> du </a:t>
            </a:r>
            <a:r>
              <a:rPr lang="en-US" b="1" dirty="0" err="1">
                <a:solidFill>
                  <a:schemeClr val="bg1"/>
                </a:solidFill>
              </a:rPr>
              <a:t>parcours</a:t>
            </a:r>
            <a:endParaRPr lang="en-US" b="1" dirty="0">
              <a:solidFill>
                <a:schemeClr val="bg1"/>
              </a:solidFill>
            </a:endParaRPr>
          </a:p>
        </p:txBody>
      </p:sp>
    </p:spTree>
    <p:extLst>
      <p:ext uri="{BB962C8B-B14F-4D97-AF65-F5344CB8AC3E}">
        <p14:creationId xmlns:p14="http://schemas.microsoft.com/office/powerpoint/2010/main" val="233263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EA3F4E-1C81-9D4F-80B2-6FB8841A454E}"/>
              </a:ext>
            </a:extLst>
          </p:cNvPr>
          <p:cNvSpPr>
            <a:spLocks noGrp="1"/>
          </p:cNvSpPr>
          <p:nvPr>
            <p:ph type="title"/>
          </p:nvPr>
        </p:nvSpPr>
        <p:spPr>
          <a:xfrm>
            <a:off x="550200" y="0"/>
            <a:ext cx="11091600" cy="1104900"/>
          </a:xfrm>
        </p:spPr>
        <p:txBody>
          <a:bodyPr/>
          <a:lstStyle/>
          <a:p>
            <a:r>
              <a:rPr lang="fr-FR" sz="2400" b="1" i="1" dirty="0">
                <a:latin typeface="Century Gothic"/>
                <a:ea typeface="Verdana"/>
                <a:cs typeface="Verdana"/>
              </a:rPr>
              <a:t>Quelques informations supplémentaires !</a:t>
            </a:r>
          </a:p>
        </p:txBody>
      </p:sp>
      <p:sp>
        <p:nvSpPr>
          <p:cNvPr id="7" name="Rounded Rectangle 8">
            <a:extLst>
              <a:ext uri="{FF2B5EF4-FFF2-40B4-BE49-F238E27FC236}">
                <a16:creationId xmlns:a16="http://schemas.microsoft.com/office/drawing/2014/main" id="{CE9A21EC-44FA-E649-8F2F-9EC358401F6F}"/>
              </a:ext>
            </a:extLst>
          </p:cNvPr>
          <p:cNvSpPr/>
          <p:nvPr/>
        </p:nvSpPr>
        <p:spPr>
          <a:xfrm>
            <a:off x="1613502" y="875475"/>
            <a:ext cx="8964996" cy="510704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entury Gothic" panose="020B0502020202020204" pitchFamily="34" charset="0"/>
            </a:endParaRPr>
          </a:p>
        </p:txBody>
      </p:sp>
      <p:pic>
        <p:nvPicPr>
          <p:cNvPr id="8" name="Image 7">
            <a:extLst>
              <a:ext uri="{FF2B5EF4-FFF2-40B4-BE49-F238E27FC236}">
                <a16:creationId xmlns:a16="http://schemas.microsoft.com/office/drawing/2014/main" id="{BA3BA8A7-D7FC-EB47-9E99-DB0F3E2A3E1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69011" y="1201467"/>
            <a:ext cx="2599393" cy="4488160"/>
          </a:xfrm>
          <a:prstGeom prst="rect">
            <a:avLst/>
          </a:prstGeom>
          <a:solidFill>
            <a:schemeClr val="bg1"/>
          </a:solidFill>
        </p:spPr>
      </p:pic>
      <p:sp>
        <p:nvSpPr>
          <p:cNvPr id="9" name="Espace réservé du contenu 2">
            <a:extLst>
              <a:ext uri="{FF2B5EF4-FFF2-40B4-BE49-F238E27FC236}">
                <a16:creationId xmlns:a16="http://schemas.microsoft.com/office/drawing/2014/main" id="{B5BD04D1-8246-3245-A48B-F38B1F21595C}"/>
              </a:ext>
            </a:extLst>
          </p:cNvPr>
          <p:cNvSpPr txBox="1">
            <a:spLocks/>
          </p:cNvSpPr>
          <p:nvPr/>
        </p:nvSpPr>
        <p:spPr>
          <a:xfrm>
            <a:off x="6794622" y="2636912"/>
            <a:ext cx="2757658" cy="2088232"/>
          </a:xfrm>
          <a:prstGeom prst="rect">
            <a:avLst/>
          </a:prstGeom>
          <a:solidFill>
            <a:schemeClr val="bg1"/>
          </a:solidFill>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1800" dirty="0">
              <a:solidFill>
                <a:sysClr val="windowText" lastClr="000000"/>
              </a:solidFill>
            </a:endParaRPr>
          </a:p>
          <a:p>
            <a:r>
              <a:rPr lang="fr-FR" sz="1800" dirty="0">
                <a:solidFill>
                  <a:sysClr val="windowText" lastClr="000000"/>
                </a:solidFill>
              </a:rPr>
              <a:t>Constructeur : </a:t>
            </a:r>
            <a:r>
              <a:rPr lang="fr-FR" sz="1800" dirty="0" err="1">
                <a:solidFill>
                  <a:sysClr val="windowText" lastClr="000000"/>
                </a:solidFill>
              </a:rPr>
              <a:t>Archambeaux</a:t>
            </a:r>
            <a:endParaRPr lang="fr-FR" sz="1800" dirty="0">
              <a:solidFill>
                <a:sysClr val="windowText" lastClr="000000"/>
              </a:solidFill>
            </a:endParaRPr>
          </a:p>
          <a:p>
            <a:r>
              <a:rPr lang="fr-FR" sz="1800" dirty="0">
                <a:solidFill>
                  <a:sysClr val="windowText" lastClr="000000"/>
                </a:solidFill>
              </a:rPr>
              <a:t>Modèle : Grand surprise</a:t>
            </a:r>
          </a:p>
          <a:p>
            <a:r>
              <a:rPr lang="fr-FR" sz="1800" dirty="0">
                <a:solidFill>
                  <a:sysClr val="windowText" lastClr="000000"/>
                </a:solidFill>
              </a:rPr>
              <a:t>Année : 1999</a:t>
            </a:r>
          </a:p>
          <a:p>
            <a:r>
              <a:rPr lang="fr-FR" sz="1800" dirty="0">
                <a:solidFill>
                  <a:sysClr val="windowText" lastClr="000000"/>
                </a:solidFill>
              </a:rPr>
              <a:t>Taille : 9,5 m</a:t>
            </a:r>
          </a:p>
        </p:txBody>
      </p:sp>
      <p:sp>
        <p:nvSpPr>
          <p:cNvPr id="12" name="Triangle rectangle 11">
            <a:extLst>
              <a:ext uri="{FF2B5EF4-FFF2-40B4-BE49-F238E27FC236}">
                <a16:creationId xmlns:a16="http://schemas.microsoft.com/office/drawing/2014/main" id="{6E204AB8-50A5-E346-B50B-DFE73B611A45}"/>
              </a:ext>
            </a:extLst>
          </p:cNvPr>
          <p:cNvSpPr/>
          <p:nvPr/>
        </p:nvSpPr>
        <p:spPr>
          <a:xfrm flipH="1">
            <a:off x="4151784" y="1700808"/>
            <a:ext cx="430864" cy="936104"/>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spTree>
    <p:extLst>
      <p:ext uri="{BB962C8B-B14F-4D97-AF65-F5344CB8AC3E}">
        <p14:creationId xmlns:p14="http://schemas.microsoft.com/office/powerpoint/2010/main" val="82793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5802D3-AFE9-584F-ACD8-CEF1A2BE4C4B}"/>
              </a:ext>
            </a:extLst>
          </p:cNvPr>
          <p:cNvSpPr>
            <a:spLocks noGrp="1"/>
          </p:cNvSpPr>
          <p:nvPr>
            <p:ph type="title"/>
          </p:nvPr>
        </p:nvSpPr>
        <p:spPr/>
        <p:txBody>
          <a:bodyPr/>
          <a:lstStyle/>
          <a:p>
            <a:r>
              <a:rPr lang="fr-FR" sz="2400" b="1" i="1" dirty="0">
                <a:latin typeface="Century Gothic" panose="020B0502020202020204" pitchFamily="34" charset="0"/>
              </a:rPr>
              <a:t>Le sujet</a:t>
            </a:r>
          </a:p>
        </p:txBody>
      </p:sp>
      <p:sp>
        <p:nvSpPr>
          <p:cNvPr id="4" name="ZoneTexte 3">
            <a:extLst>
              <a:ext uri="{FF2B5EF4-FFF2-40B4-BE49-F238E27FC236}">
                <a16:creationId xmlns:a16="http://schemas.microsoft.com/office/drawing/2014/main" id="{44FB45C3-3213-C544-8AED-BF1C239B9B3E}"/>
              </a:ext>
            </a:extLst>
          </p:cNvPr>
          <p:cNvSpPr txBox="1"/>
          <p:nvPr/>
        </p:nvSpPr>
        <p:spPr>
          <a:xfrm>
            <a:off x="1738912" y="1336119"/>
            <a:ext cx="8496944" cy="3754874"/>
          </a:xfrm>
          <a:prstGeom prst="rect">
            <a:avLst/>
          </a:prstGeom>
          <a:noFill/>
        </p:spPr>
        <p:txBody>
          <a:bodyPr wrap="square" rtlCol="0">
            <a:spAutoFit/>
          </a:bodyPr>
          <a:lstStyle/>
          <a:p>
            <a:pPr algn="ctr"/>
            <a:r>
              <a:rPr lang="fr-FR" sz="5400" b="1" dirty="0">
                <a:solidFill>
                  <a:schemeClr val="tx2"/>
                </a:solidFill>
                <a:latin typeface="Century Gothic" panose="020B0502020202020204" pitchFamily="34" charset="0"/>
              </a:rPr>
              <a:t>Retrouver le classement complet de l’ensemble des courses </a:t>
            </a:r>
          </a:p>
          <a:p>
            <a:pPr algn="ctr"/>
            <a:endParaRPr lang="fr-FR" sz="800" b="1" dirty="0">
              <a:solidFill>
                <a:schemeClr val="tx2"/>
              </a:solidFill>
              <a:latin typeface="Century Gothic" panose="020B0502020202020204" pitchFamily="34" charset="0"/>
            </a:endParaRPr>
          </a:p>
          <a:p>
            <a:pPr algn="ctr"/>
            <a:endParaRPr lang="fr-FR" sz="800" b="1" dirty="0">
              <a:solidFill>
                <a:schemeClr val="tx2"/>
              </a:solidFill>
              <a:latin typeface="Century Gothic" panose="020B0502020202020204" pitchFamily="34" charset="0"/>
            </a:endParaRPr>
          </a:p>
          <a:p>
            <a:pPr algn="ctr"/>
            <a:r>
              <a:rPr lang="fr-FR" sz="3200" dirty="0">
                <a:solidFill>
                  <a:schemeClr val="tx2"/>
                </a:solidFill>
                <a:latin typeface="Century Gothic" panose="020B0502020202020204" pitchFamily="34" charset="0"/>
              </a:rPr>
              <a:t> </a:t>
            </a:r>
            <a:r>
              <a:rPr lang="fr-FR" sz="2800" dirty="0">
                <a:solidFill>
                  <a:schemeClr val="tx2"/>
                </a:solidFill>
                <a:latin typeface="Century Gothic" panose="020B0502020202020204" pitchFamily="34" charset="0"/>
              </a:rPr>
              <a:t>en prédisant le temps de parcours de chaque bateau à partir des informations de courses</a:t>
            </a:r>
          </a:p>
        </p:txBody>
      </p:sp>
    </p:spTree>
    <p:extLst>
      <p:ext uri="{BB962C8B-B14F-4D97-AF65-F5344CB8AC3E}">
        <p14:creationId xmlns:p14="http://schemas.microsoft.com/office/powerpoint/2010/main" val="25777484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25d52fde-eb10-4e70-8aa2-c1e9f5b2942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A5AdLARROS338PdZ_kULQ"/>
</p:tagLst>
</file>

<file path=ppt/tags/tag1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16_t1hs1Tj.vBL_kaSt1Ig"/>
</p:tagLst>
</file>

<file path=ppt/tags/tag2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IDX2ZkuT_6_gXEk6x.AdA"/>
</p:tagLst>
</file>

<file path=ppt/tags/tag2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NIDX2ZkuT_6_gXEk6x.AdA"/>
</p:tagLst>
</file>

<file path=ppt/tags/tag2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5Ko5fK4RtCWgfiHi9RLQ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6_t1hs1Tj.vBL_kaSt1Ig"/>
</p:tagLst>
</file>

<file path=ppt/tags/tag3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3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3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Od_gjjdQzeO9kf0_wSg3w"/>
</p:tagLst>
</file>

<file path=ppt/tags/tag50.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3.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6.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9.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D7HNMvlQbCZdtvaViFNs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cPGFw_NVS422W_v2S7n6Bg"/>
</p:tagLst>
</file>

<file path=ppt/tags/tag7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3.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0.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3uIyzMOgRpWZvBx07YyGM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dNfUm5KtQkuxN9SW375jh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Invent 2019">
  <a:themeElements>
    <a:clrScheme name="Capgemini Invent D">
      <a:dk1>
        <a:sysClr val="windowText" lastClr="000000"/>
      </a:dk1>
      <a:lt1>
        <a:srgbClr val="FFFFFF"/>
      </a:lt1>
      <a:dk2>
        <a:srgbClr val="2B143D"/>
      </a:dk2>
      <a:lt2>
        <a:srgbClr val="ECECEC"/>
      </a:lt2>
      <a:accent1>
        <a:srgbClr val="0070AD"/>
      </a:accent1>
      <a:accent2>
        <a:srgbClr val="12ABDB"/>
      </a:accent2>
      <a:accent3>
        <a:srgbClr val="7F7F7F"/>
      </a:accent3>
      <a:accent4>
        <a:srgbClr val="FF304C"/>
      </a:accent4>
      <a:accent5>
        <a:srgbClr val="95E616"/>
      </a:accent5>
      <a:accent6>
        <a:srgbClr val="00C37B"/>
      </a:accent6>
      <a:hlink>
        <a:srgbClr val="12ABDB"/>
      </a:hlink>
      <a:folHlink>
        <a:srgbClr val="7E39BA"/>
      </a:folHlink>
    </a:clrScheme>
    <a:fontScheme name="Ubuntu">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no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smtClean="0"/>
        </a:defPPr>
      </a:lstStyle>
    </a:txDef>
  </a:objectDefaults>
  <a:extraClrSchemeLst/>
  <a:custClrLst>
    <a:custClr name="Light Capgemini Blue">
      <a:srgbClr val="7FBAD9"/>
    </a:custClr>
    <a:custClr name="Light Vibrant Blue">
      <a:srgbClr val="88D5ED"/>
    </a:custClr>
    <a:custClr name="Bright Green">
      <a:srgbClr val="C8FF16"/>
    </a:custClr>
    <a:custClr name="Green">
      <a:srgbClr val="00C37B"/>
    </a:custClr>
    <a:custClr name="Dark Green">
      <a:srgbClr val="15596B"/>
    </a:custClr>
    <a:custClr name="Bright Aqua">
      <a:srgbClr val="01D1D0"/>
    </a:custClr>
    <a:custClr name="Aqua">
      <a:srgbClr val="0F999C"/>
    </a:custClr>
    <a:custClr name="Orange">
      <a:srgbClr val="FF6327"/>
    </a:custClr>
    <a:custClr name="Peach">
      <a:srgbClr val="F37D83"/>
    </a:custClr>
    <a:custClr name="Light Claret">
      <a:srgbClr val="CB2980"/>
    </a:custClr>
    <a:custClr name="Claret">
      <a:srgbClr val="860864"/>
    </a:custClr>
    <a:custClr name="Bright Purple">
      <a:srgbClr val="6D64CC"/>
    </a:custClr>
    <a:custClr name="Purple">
      <a:srgbClr val="7E39BA"/>
    </a:custClr>
    <a:custClr name="Dark Purple">
      <a:srgbClr val="4701A7"/>
    </a:custClr>
  </a:custClrLst>
  <a:extLst>
    <a:ext uri="{05A4C25C-085E-4340-85A3-A5531E510DB2}">
      <thm15:themeFamily xmlns:thm15="http://schemas.microsoft.com/office/thememl/2012/main" name="CapgeminiInvent_Master.pptx" id="{2423E80A-4432-4664-9570-681819EDCB5E}" vid="{DE97A8E3-F5AC-4B71-BEB0-2F89396FAEA6}"/>
    </a:ext>
  </a:extLst>
</a:theme>
</file>

<file path=ppt/theme/theme2.xml><?xml version="1.0" encoding="utf-8"?>
<a:theme xmlns:a="http://schemas.openxmlformats.org/drawingml/2006/main" name="1_Theme FDT V1_13032017">
  <a:themeElements>
    <a:clrScheme name="Custom 2">
      <a:dk1>
        <a:sysClr val="windowText" lastClr="000000"/>
      </a:dk1>
      <a:lt1>
        <a:srgbClr val="FFFFFF"/>
      </a:lt1>
      <a:dk2>
        <a:srgbClr val="22759E"/>
      </a:dk2>
      <a:lt2>
        <a:srgbClr val="939393"/>
      </a:lt2>
      <a:accent1>
        <a:srgbClr val="EEEEEE"/>
      </a:accent1>
      <a:accent2>
        <a:srgbClr val="E39774"/>
      </a:accent2>
      <a:accent3>
        <a:srgbClr val="3DBFA1"/>
      </a:accent3>
      <a:accent4>
        <a:srgbClr val="326273"/>
      </a:accent4>
      <a:accent5>
        <a:srgbClr val="04BFC8"/>
      </a:accent5>
      <a:accent6>
        <a:srgbClr val="04D4DE"/>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 FDT V1_13032017" id="{F9C680C4-3532-4C6A-8AB9-5D0CB2B048A2}" vid="{E242A4C6-AA06-41A4-A12C-0C9E28E492FE}"/>
    </a:ext>
  </a:extLst>
</a:theme>
</file>

<file path=ppt/theme/theme3.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2D3B9963CA3E428D246B1794EBB3D4" ma:contentTypeVersion="6" ma:contentTypeDescription="Crée un document." ma:contentTypeScope="" ma:versionID="d6c2cfa2f739e4203242969cbda5c2e2">
  <xsd:schema xmlns:xsd="http://www.w3.org/2001/XMLSchema" xmlns:xs="http://www.w3.org/2001/XMLSchema" xmlns:p="http://schemas.microsoft.com/office/2006/metadata/properties" xmlns:ns2="a1fcdcff-404f-47c8-af91-9c5ca74dc50e" targetNamespace="http://schemas.microsoft.com/office/2006/metadata/properties" ma:root="true" ma:fieldsID="807e33704acc9cbd5ff3888a82b7f5f6" ns2:_="">
    <xsd:import namespace="a1fcdcff-404f-47c8-af91-9c5ca74dc50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cdcff-404f-47c8-af91-9c5ca74dc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BE65F-3174-4E30-87D4-85105AF424D5}">
  <ds:schemaRef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terms/"/>
    <ds:schemaRef ds:uri="a1fcdcff-404f-47c8-af91-9c5ca74dc50e"/>
    <ds:schemaRef ds:uri="http://www.w3.org/XML/1998/namespace"/>
    <ds:schemaRef ds:uri="http://purl.org/dc/elements/1.1/"/>
  </ds:schemaRefs>
</ds:datastoreItem>
</file>

<file path=customXml/itemProps2.xml><?xml version="1.0" encoding="utf-8"?>
<ds:datastoreItem xmlns:ds="http://schemas.openxmlformats.org/officeDocument/2006/customXml" ds:itemID="{303D3FBB-D7F8-4B6E-9A63-7E6B269B62A5}"/>
</file>

<file path=customXml/itemProps3.xml><?xml version="1.0" encoding="utf-8"?>
<ds:datastoreItem xmlns:ds="http://schemas.openxmlformats.org/officeDocument/2006/customXml" ds:itemID="{95FD7952-AAA7-4851-AB62-057A86C70E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564</Words>
  <Application>Microsoft Macintosh PowerPoint</Application>
  <PresentationFormat>Grand écran</PresentationFormat>
  <Paragraphs>166</Paragraphs>
  <Slides>14</Slides>
  <Notes>0</Notes>
  <HiddenSlides>0</HiddenSlides>
  <MMClips>0</MMClips>
  <ScaleCrop>false</ScaleCrop>
  <HeadingPairs>
    <vt:vector size="8" baseType="variant">
      <vt:variant>
        <vt:lpstr>Polices utilisées</vt:lpstr>
      </vt:variant>
      <vt:variant>
        <vt:i4>9</vt:i4>
      </vt:variant>
      <vt:variant>
        <vt:lpstr>Thème</vt:lpstr>
      </vt:variant>
      <vt:variant>
        <vt:i4>2</vt:i4>
      </vt:variant>
      <vt:variant>
        <vt:lpstr>Serveurs OLE incorporés</vt:lpstr>
      </vt:variant>
      <vt:variant>
        <vt:i4>1</vt:i4>
      </vt:variant>
      <vt:variant>
        <vt:lpstr>Titres des diapositives</vt:lpstr>
      </vt:variant>
      <vt:variant>
        <vt:i4>14</vt:i4>
      </vt:variant>
    </vt:vector>
  </HeadingPairs>
  <TitlesOfParts>
    <vt:vector size="26" baseType="lpstr">
      <vt:lpstr>Arial</vt:lpstr>
      <vt:lpstr>Calibri</vt:lpstr>
      <vt:lpstr>Cambria Math</vt:lpstr>
      <vt:lpstr>Century Gothic</vt:lpstr>
      <vt:lpstr>Lato</vt:lpstr>
      <vt:lpstr>Montserrat</vt:lpstr>
      <vt:lpstr>Ubuntu</vt:lpstr>
      <vt:lpstr>Verdana</vt:lpstr>
      <vt:lpstr>Wingdings</vt:lpstr>
      <vt:lpstr>Capgemini Invent 2019</vt:lpstr>
      <vt:lpstr>1_Theme FDT V1_13032017</vt:lpstr>
      <vt:lpstr>think-cell Slide</vt:lpstr>
      <vt:lpstr>Présentation PowerPoint</vt:lpstr>
      <vt:lpstr>Agenda du séjour</vt:lpstr>
      <vt:lpstr>Présentation PowerPoint</vt:lpstr>
      <vt:lpstr>Apprenons à se connaitre ! Pas de secret entre data scientists !</vt:lpstr>
      <vt:lpstr>Alors ? Une régate, comment ça se passe ?</vt:lpstr>
      <vt:lpstr>Pour commencer, passons la ligne de départ !</vt:lpstr>
      <vt:lpstr>Et aujourd’hui mon capitaine ?</vt:lpstr>
      <vt:lpstr>Quelques informations supplémentaires !</vt:lpstr>
      <vt:lpstr>Le sujet</vt:lpstr>
      <vt:lpstr>Les données</vt:lpstr>
      <vt:lpstr>Règles</vt:lpstr>
      <vt:lpstr>Deadline &amp; Soumission</vt:lpstr>
      <vt:lpstr>Un bon Data Scientist est curieux : on veut tout savoir !</vt:lpstr>
      <vt:lpstr>Naviguez en eaux claires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2019-09-05T16:38:13Z</dcterms:created>
  <dcterms:modified xsi:type="dcterms:W3CDTF">2019-09-18T15:14:36Z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0x0101002E2D3B9963CA3E428D246B1794EBB3D4</vt:lpwstr>
  </property>
</Properties>
</file>